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3"/>
  </p:notesMasterIdLst>
  <p:sldIdLst>
    <p:sldId id="277" r:id="rId3"/>
    <p:sldId id="258" r:id="rId4"/>
    <p:sldId id="278" r:id="rId5"/>
    <p:sldId id="260" r:id="rId6"/>
    <p:sldId id="261" r:id="rId7"/>
    <p:sldId id="297" r:id="rId8"/>
    <p:sldId id="263" r:id="rId9"/>
    <p:sldId id="264" r:id="rId10"/>
    <p:sldId id="265" r:id="rId11"/>
    <p:sldId id="305" r:id="rId12"/>
    <p:sldId id="296" r:id="rId13"/>
    <p:sldId id="295" r:id="rId14"/>
    <p:sldId id="280" r:id="rId15"/>
    <p:sldId id="270" r:id="rId16"/>
    <p:sldId id="303" r:id="rId17"/>
    <p:sldId id="272" r:id="rId18"/>
    <p:sldId id="282" r:id="rId19"/>
    <p:sldId id="274" r:id="rId20"/>
    <p:sldId id="304"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260"/>
            <p14:sldId id="261"/>
            <p14:sldId id="297"/>
          </p14:sldIdLst>
        </p14:section>
        <p14:section name="Enrich Your Presentation" id="{E2D565D1-BA5E-44E6-A40E-50A644912248}">
          <p14:sldIdLst>
            <p14:sldId id="263"/>
            <p14:sldId id="264"/>
            <p14:sldId id="265"/>
            <p14:sldId id="305"/>
            <p14:sldId id="296"/>
            <p14:sldId id="295"/>
            <p14:sldId id="280"/>
          </p14:sldIdLst>
        </p14:section>
        <p14:section name="Deliver Your Presentation" id="{71D59651-8EFA-4415-9623-98B4C4A8699C}">
          <p14:sldIdLst>
            <p14:sldId id="270"/>
            <p14:sldId id="303"/>
            <p14:sldId id="272"/>
            <p14:sldId id="282"/>
          </p14:sldIdLst>
        </p14:section>
        <p14:section name="There's More!" id="{2E16B512-814A-4DC1-A986-25475E10E0EF}">
          <p14:sldIdLst>
            <p14:sldId id="274"/>
            <p14:sldId id="30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2" autoAdjust="0"/>
    <p:restoredTop sz="89825" autoAdjust="0"/>
  </p:normalViewPr>
  <p:slideViewPr>
    <p:cSldViewPr>
      <p:cViewPr>
        <p:scale>
          <a:sx n="95" d="100"/>
          <a:sy n="95" d="100"/>
        </p:scale>
        <p:origin x="-750" y="-72"/>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10/18/2013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2950695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17</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18</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9</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10/18/2013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10/18/2013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10/18/2013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10/18/2013</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10/18/2013</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10/18/2013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10/18/2013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10/18/2013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10/18/2013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4.xml"/><Relationship Id="rId7" Type="http://schemas.openxmlformats.org/officeDocument/2006/relationships/image" Target="../media/image3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video" Target="../media/media1.wmv"/><Relationship Id="rId7" Type="http://schemas.openxmlformats.org/officeDocument/2006/relationships/image" Target="../media/image35.png"/><Relationship Id="rId2" Type="http://schemas.microsoft.com/office/2007/relationships/media" Target="../media/media1.wmv"/><Relationship Id="rId1" Type="http://schemas.openxmlformats.org/officeDocument/2006/relationships/tags" Target="../tags/tag6.xml"/><Relationship Id="rId6" Type="http://schemas.openxmlformats.org/officeDocument/2006/relationships/image" Target="../media/image10.jpe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1.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gif"/><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20.xml"/><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notesSlide" Target="../notesSlides/notesSlide9.xml"/><Relationship Id="rId7" Type="http://schemas.openxmlformats.org/officeDocument/2006/relationships/image" Target="../media/image30.jp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a tour of new features</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a:solidFill>
                  <a:srgbClr val="7BCF27"/>
                </a:solidFill>
                <a:latin typeface="Calibri" pitchFamily="34" charset="0"/>
              </a:rPr>
              <a:t>introducing</a:t>
            </a:r>
            <a:r>
              <a:rPr lang="en-US" sz="2400" b="0" dirty="0">
                <a:solidFill>
                  <a:srgbClr val="262626"/>
                </a:solidFill>
              </a:rPr>
              <a:t/>
            </a:r>
            <a:br>
              <a:rPr lang="en-US" sz="2400" b="0" dirty="0">
                <a:solidFill>
                  <a:srgbClr val="262626"/>
                </a:solidFill>
              </a:rPr>
            </a:br>
            <a:r>
              <a:rPr lang="en-US" sz="5600" b="0" dirty="0">
                <a:solidFill>
                  <a:prstClr val="white"/>
                </a:solidFill>
              </a:rPr>
              <a:t>POWERPOINT 2010</a:t>
            </a:r>
            <a:endParaRPr lang="en-US"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txBox="1">
            <a:spLocks/>
          </p:cNvSpPr>
          <p:nvPr>
            <p:custDataLst>
              <p:tags r:id="rId1"/>
            </p:custDataLst>
          </p:nvPr>
        </p:nvSpPr>
        <p:spPr>
          <a:xfrm>
            <a:off x="381000" y="1219200"/>
            <a:ext cx="8001000" cy="457200"/>
          </a:xfrm>
          <a:prstGeom prst="rect">
            <a:avLst/>
          </a:prstGeom>
        </p:spPr>
        <p:txBody>
          <a:bodyPr>
            <a:normAutofit lnSpcReduction="10000"/>
          </a:bodyPr>
          <a:lstStyle>
            <a:extLst/>
          </a:lstStyle>
          <a:p>
            <a:pPr marL="342900" indent="-342900">
              <a:lnSpc>
                <a:spcPct val="114000"/>
              </a:lnSpc>
              <a:spcBef>
                <a:spcPct val="20000"/>
              </a:spcBef>
              <a:buFont typeface="Arial" pitchFamily="34" charset="0"/>
              <a:buNone/>
              <a:defRPr/>
            </a:pPr>
            <a:r>
              <a:rPr lang="en-US" sz="2200" dirty="0" smtClean="0">
                <a:solidFill>
                  <a:prstClr val="black">
                    <a:lumMod val="85000"/>
                    <a:lumOff val="15000"/>
                  </a:prstClr>
                </a:solidFill>
              </a:rPr>
              <a:t>Check out this animation:</a:t>
            </a:r>
          </a:p>
          <a:p>
            <a:pPr marL="342900" indent="-342900">
              <a:spcBef>
                <a:spcPct val="20000"/>
              </a:spcBef>
              <a:buFont typeface="Arial" pitchFamily="34" charset="0"/>
              <a:buChar char="•"/>
              <a:defRPr/>
            </a:pPr>
            <a:endParaRPr lang="en-US" sz="2200" dirty="0">
              <a:solidFill>
                <a:prstClr val="black"/>
              </a:solidFill>
            </a:endParaRPr>
          </a:p>
        </p:txBody>
      </p:sp>
      <p:sp>
        <p:nvSpPr>
          <p:cNvPr id="4" name="TextBox 3"/>
          <p:cNvSpPr txBox="1"/>
          <p:nvPr>
            <p:custDataLst>
              <p:tags r:id="rId2"/>
            </p:custDataLst>
          </p:nvPr>
        </p:nvSpPr>
        <p:spPr>
          <a:xfrm>
            <a:off x="381000" y="3276600"/>
            <a:ext cx="8001000" cy="769441"/>
          </a:xfrm>
          <a:prstGeom prst="rect">
            <a:avLst/>
          </a:prstGeom>
          <a:noFill/>
        </p:spPr>
        <p:txBody>
          <a:bodyPr wrap="square" rtlCol="0">
            <a:normAutofit/>
          </a:bodyPr>
          <a:lstStyle/>
          <a:p>
            <a:r>
              <a:rPr lang="en-US" sz="2200" dirty="0" smtClean="0">
                <a:solidFill>
                  <a:prstClr val="black">
                    <a:lumMod val="85000"/>
                    <a:lumOff val="15000"/>
                  </a:prstClr>
                </a:solidFill>
              </a:rPr>
              <a:t>With the </a:t>
            </a:r>
            <a:r>
              <a:rPr lang="en-US" sz="2200" b="1" dirty="0" smtClean="0">
                <a:solidFill>
                  <a:srgbClr val="7BCF27"/>
                </a:solidFill>
              </a:rPr>
              <a:t>Animation Painter</a:t>
            </a:r>
            <a:endParaRPr lang="en-US" sz="2200" dirty="0" smtClean="0">
              <a:solidFill>
                <a:prstClr val="black">
                  <a:lumMod val="85000"/>
                  <a:lumOff val="15000"/>
                </a:prstClr>
              </a:solidFill>
            </a:endParaRPr>
          </a:p>
          <a:p>
            <a:r>
              <a:rPr lang="en-US" sz="2200" dirty="0" smtClean="0">
                <a:solidFill>
                  <a:prstClr val="black">
                    <a:lumMod val="85000"/>
                    <a:lumOff val="15000"/>
                  </a:prstClr>
                </a:solidFill>
              </a:rPr>
              <a:t>you can re-create the same animation with one click</a:t>
            </a:r>
            <a:endParaRPr lang="en-US" sz="2200" dirty="0">
              <a:solidFill>
                <a:prstClr val="black">
                  <a:lumMod val="85000"/>
                  <a:lumOff val="15000"/>
                </a:prstClr>
              </a:solidFill>
            </a:endParaRPr>
          </a:p>
        </p:txBody>
      </p:sp>
      <p:grpSp>
        <p:nvGrpSpPr>
          <p:cNvPr id="10" name="Group 9"/>
          <p:cNvGrpSpPr/>
          <p:nvPr/>
        </p:nvGrpSpPr>
        <p:grpSpPr>
          <a:xfrm>
            <a:off x="3819525" y="1676400"/>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2" name="Picture 11"/>
          <p:cNvPicPr>
            <a:picLocks noChangeAspect="1"/>
          </p:cNvPicPr>
          <p:nvPr/>
        </p:nvPicPr>
        <p:blipFill>
          <a:blip r:embed="rId6" cstate="print"/>
          <a:stretch>
            <a:fillRect/>
          </a:stretch>
        </p:blipFill>
        <p:spPr>
          <a:xfrm>
            <a:off x="3971544" y="1828800"/>
            <a:ext cx="1133856" cy="1133856"/>
          </a:xfrm>
          <a:prstGeom prst="rect">
            <a:avLst/>
          </a:prstGeom>
        </p:spPr>
      </p:pic>
      <p:grpSp>
        <p:nvGrpSpPr>
          <p:cNvPr id="16" name="Group 15"/>
          <p:cNvGrpSpPr/>
          <p:nvPr/>
        </p:nvGrpSpPr>
        <p:grpSpPr>
          <a:xfrm>
            <a:off x="3852862" y="4267200"/>
            <a:ext cx="1371600" cy="1371600"/>
            <a:chOff x="3895725" y="4267200"/>
            <a:chExt cx="1371600" cy="1371600"/>
          </a:xfrm>
        </p:grpSpPr>
        <p:sp>
          <p:nvSpPr>
            <p:cNvPr id="13" name="Rounded Rectangle 12"/>
            <p:cNvSpPr/>
            <p:nvPr/>
          </p:nvSpPr>
          <p:spPr>
            <a:xfrm>
              <a:off x="3895725" y="4267200"/>
              <a:ext cx="1371600" cy="1371600"/>
            </a:xfrm>
            <a:prstGeom prst="roundRect">
              <a:avLst/>
            </a:prstGeom>
            <a:gradFill flip="none" rotWithShape="1">
              <a:gsLst>
                <a:gs pos="38000">
                  <a:srgbClr val="F39C29"/>
                </a:gs>
                <a:gs pos="70000">
                  <a:srgbClr val="F27416"/>
                </a:gs>
              </a:gsLst>
              <a:path path="circle">
                <a:fillToRect l="50000" t="50000" r="50000" b="50000"/>
              </a:path>
              <a:tileRect/>
            </a:gradFill>
            <a:ln w="12700">
              <a:solidFill>
                <a:schemeClr val="accent6">
                  <a:lumMod val="75000"/>
                </a:schemeClr>
              </a:solidFill>
            </a:ln>
            <a:effectLst>
              <a:outerShdw blurRad="1524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14" name="Rounded Rectangle 13"/>
            <p:cNvSpPr/>
            <p:nvPr/>
          </p:nvSpPr>
          <p:spPr>
            <a:xfrm>
              <a:off x="3971925" y="4314825"/>
              <a:ext cx="1209676" cy="838200"/>
            </a:xfrm>
            <a:prstGeom prst="roundRect">
              <a:avLst/>
            </a:prstGeom>
            <a:gradFill flip="none" rotWithShape="1">
              <a:gsLst>
                <a:gs pos="63000">
                  <a:schemeClr val="bg1">
                    <a:alpha val="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grpSp>
      <p:sp>
        <p:nvSpPr>
          <p:cNvPr id="19" name="Title 18"/>
          <p:cNvSpPr>
            <a:spLocks noGrp="1"/>
          </p:cNvSpPr>
          <p:nvPr>
            <p:ph type="title"/>
          </p:nvPr>
        </p:nvSpPr>
        <p:spPr>
          <a:xfrm>
            <a:off x="445911" y="76200"/>
            <a:ext cx="8229600" cy="1143000"/>
          </a:xfrm>
        </p:spPr>
        <p:txBody>
          <a:bodyPr>
            <a:normAutofit/>
          </a:bodyPr>
          <a:lstStyle/>
          <a:p>
            <a:pPr lvl="0">
              <a:spcBef>
                <a:spcPts val="0"/>
              </a:spcBef>
            </a:pPr>
            <a:r>
              <a:rPr lang="en-US" b="1" dirty="0">
                <a:solidFill>
                  <a:prstClr val="black">
                    <a:lumMod val="85000"/>
                    <a:lumOff val="15000"/>
                  </a:prstClr>
                </a:solidFill>
                <a:ea typeface="+mn-ea"/>
                <a:cs typeface="+mn-cs"/>
              </a:rPr>
              <a:t>Animate </a:t>
            </a:r>
            <a:r>
              <a:rPr lang="en-US" dirty="0" smtClean="0">
                <a:solidFill>
                  <a:prstClr val="black">
                    <a:lumMod val="50000"/>
                    <a:lumOff val="50000"/>
                  </a:prstClr>
                </a:solidFill>
                <a:ea typeface="+mn-ea"/>
                <a:cs typeface="+mn-cs"/>
              </a:rPr>
              <a:t>This</a:t>
            </a:r>
            <a:endParaRPr lang="en-US" dirty="0"/>
          </a:p>
        </p:txBody>
      </p:sp>
      <p:pic>
        <p:nvPicPr>
          <p:cNvPr id="17" name="Picture 16"/>
          <p:cNvPicPr>
            <a:picLocks noChangeAspect="1"/>
          </p:cNvPicPr>
          <p:nvPr/>
        </p:nvPicPr>
        <p:blipFill>
          <a:blip r:embed="rId7"/>
          <a:stretch>
            <a:fillRect/>
          </a:stretch>
        </p:blipFill>
        <p:spPr>
          <a:xfrm>
            <a:off x="3972302" y="4393056"/>
            <a:ext cx="1134454" cy="1134454"/>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372599" y="2062304"/>
            <a:ext cx="559337" cy="452296"/>
          </a:xfrm>
          <a:prstGeom prst="rect">
            <a:avLst/>
          </a:prstGeom>
          <a:extLst>
            <a:ext uri="{53640926-AAD7-44D8-BBD7-CCE9431645EC}">
              <a14:shadowObscured xmlns:a14="http://schemas.microsoft.com/office/drawing/2010/main" val="1"/>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2"/>
                                        </p:tgtEl>
                                        <p:attrNameLst>
                                          <p:attrName>r</p:attrName>
                                        </p:attrNameLst>
                                      </p:cBhvr>
                                    </p:animRot>
                                  </p:childTnLst>
                                </p:cTn>
                              </p:par>
                              <p:par>
                                <p:cTn id="7" presetID="10" presetClass="entr" presetSubtype="0" fill="hold" nodeType="withEffect">
                                  <p:stCondLst>
                                    <p:cond delay="5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childTnLst>
                          </p:cTn>
                        </p:par>
                        <p:par>
                          <p:cTn id="10" fill="hold">
                            <p:stCondLst>
                              <p:cond delay="1500"/>
                            </p:stCondLst>
                            <p:childTnLst>
                              <p:par>
                                <p:cTn id="11" presetID="42" presetClass="path" presetSubtype="0" accel="19000" decel="40000" fill="hold" nodeType="afterEffect">
                                  <p:stCondLst>
                                    <p:cond delay="0"/>
                                  </p:stCondLst>
                                  <p:childTnLst>
                                    <p:animMotion origin="layout" path="M -0.01389 -0.01134 L -0.50556 -0.00764 " pathEditMode="relative" rAng="0" ptsTypes="AA">
                                      <p:cBhvr>
                                        <p:cTn id="12" dur="1000" fill="hold"/>
                                        <p:tgtEl>
                                          <p:spTgt spid="2050"/>
                                        </p:tgtEl>
                                        <p:attrNameLst>
                                          <p:attrName>ppt_x</p:attrName>
                                          <p:attrName>ppt_y</p:attrName>
                                        </p:attrNameLst>
                                      </p:cBhvr>
                                      <p:rCtr x="-24583" y="185"/>
                                    </p:animMotion>
                                  </p:childTnLst>
                                </p:cTn>
                              </p:par>
                            </p:childTnLst>
                          </p:cTn>
                        </p:par>
                        <p:par>
                          <p:cTn id="13" fill="hold">
                            <p:stCondLst>
                              <p:cond delay="2500"/>
                            </p:stCondLst>
                            <p:childTnLst>
                              <p:par>
                                <p:cTn id="14" presetID="0" presetClass="path" presetSubtype="0" accel="50000" decel="50000" fill="hold" nodeType="afterEffect">
                                  <p:stCondLst>
                                    <p:cond delay="0"/>
                                  </p:stCondLst>
                                  <p:childTnLst>
                                    <p:animMotion origin="layout" path="M -0.50452 -0.0081 C -0.49844 -0.00555 -0.49306 -0.00139 -0.48716 0.00092 C -0.48368 0.00439 -0.48073 0.00462 -0.47691 0.00717 C -0.47344 0.00948 -0.46997 0.01248 -0.4665 0.0148 C -0.45886 0.01989 -0.45 0.02197 -0.44237 0.02705 C -0.43073 0.03492 -0.41928 0.04486 -0.40678 0.04995 C -0.40365 0.05458 -0.39636 0.05735 -0.39184 0.06082 C -0.38438 0.0666 -0.37605 0.07007 -0.36875 0.07608 C -0.36493 0.07932 -0.36459 0.08117 -0.36077 0.08372 C -0.35625 0.08672 -0.35816 0.08348 -0.35382 0.08834 C -0.34792 0.09505 -0.33612 0.10892 -0.32865 0.11147 C -0.32587 0.11679 -0.32344 0.12026 -0.31945 0.12372 C -0.31823 0.12581 -0.31737 0.12812 -0.31598 0.12997 C -0.31459 0.13182 -0.3125 0.13251 -0.31129 0.13436 C -0.31059 0.13552 -0.31077 0.1376 -0.31025 0.13899 C -0.30973 0.14038 -0.30868 0.14107 -0.30799 0.14223 C -0.30521 0.15263 -0.30712 0.14893 -0.3033 0.15448 C -0.30035 0.16512 -0.29775 0.17576 -0.29532 0.18663 C -0.29219 0.21878 -0.30053 0.26272 -0.31719 0.28769 C -0.32066 0.29301 -0.32483 0.29787 -0.32865 0.30296 C -0.33056 0.3055 -0.33351 0.30643 -0.33542 0.30897 C -0.33924 0.31383 -0.34202 0.31753 -0.34705 0.31984 C -0.35226 0.32631 -0.36059 0.33372 -0.36771 0.33649 C -0.37171 0.34227 -0.38351 0.3462 -0.38959 0.34875 C -0.3941 0.35522 -0.40921 0.35915 -0.41598 0.36124 C -0.42934 0.3647 -0.44219 0.37072 -0.45504 0.37673 C -0.4632 0.38043 -0.47084 0.38506 -0.47917 0.38876 C -0.48664 0.39199 -0.47848 0.38829 -0.48612 0.39338 C -0.48716 0.39408 -0.50782 0.39801 -0.50782 0.39824 " pathEditMode="relative" rAng="0" ptsTypes="fffffffffffffffffffffffffffff">
                                      <p:cBhvr>
                                        <p:cTn id="15" dur="1500" fill="hold"/>
                                        <p:tgtEl>
                                          <p:spTgt spid="2050"/>
                                        </p:tgtEl>
                                        <p:attrNameLst>
                                          <p:attrName>ppt_x</p:attrName>
                                          <p:attrName>ppt_y</p:attrName>
                                        </p:attrNameLst>
                                      </p:cBhvr>
                                      <p:rCtr x="10451" y="20305"/>
                                    </p:animMotion>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0.50834 0.39939 L -0.38889 0.42853 " pathEditMode="relative" rAng="0" ptsTypes="AA">
                                      <p:cBhvr>
                                        <p:cTn id="18" dur="1000" fill="hold"/>
                                        <p:tgtEl>
                                          <p:spTgt spid="2050"/>
                                        </p:tgtEl>
                                        <p:attrNameLst>
                                          <p:attrName>ppt_x</p:attrName>
                                          <p:attrName>ppt_y</p:attrName>
                                        </p:attrNameLst>
                                      </p:cBhvr>
                                      <p:rCtr x="5972" y="1457"/>
                                    </p:animMotion>
                                  </p:childTnLst>
                                </p:cTn>
                              </p:par>
                              <p:par>
                                <p:cTn id="19" presetID="8" presetClass="emph" presetSubtype="0" accel="50000" decel="50000" fill="hold" nodeType="withEffect">
                                  <p:stCondLst>
                                    <p:cond delay="500"/>
                                  </p:stCondLst>
                                  <p:childTnLst>
                                    <p:animRot by="21600000">
                                      <p:cBhvr>
                                        <p:cTn id="20" dur="500" fill="hold"/>
                                        <p:tgtEl>
                                          <p:spTgt spid="17"/>
                                        </p:tgtEl>
                                        <p:attrNameLst>
                                          <p:attrName>r</p:attrName>
                                        </p:attrNameLst>
                                      </p:cBhvr>
                                    </p:animRot>
                                  </p:childTnLst>
                                </p:cTn>
                              </p:par>
                              <p:par>
                                <p:cTn id="21" presetID="10"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videos in PowerPoint 2010. </a:t>
            </a:r>
          </a:p>
          <a:p>
            <a:pPr>
              <a:lnSpc>
                <a:spcPct val="80000"/>
              </a:lnSpc>
            </a:pPr>
            <a:endParaRPr lang="en-US" dirty="0">
              <a:solidFill>
                <a:prstClr val="black"/>
              </a:solidFill>
            </a:endParaRPr>
          </a:p>
          <a:p>
            <a:r>
              <a:rPr lang="en-US" sz="2000" dirty="0">
                <a:solidFill>
                  <a:prstClr val="black">
                    <a:lumMod val="75000"/>
                    <a:lumOff val="25000"/>
                  </a:prstClr>
                </a:solidFill>
              </a:rPr>
              <a:t>Videos can be embedded in your presentation. That’s right, no more lost videos</a:t>
            </a:r>
            <a:r>
              <a:rPr lang="en-US" sz="2000" dirty="0" smtClean="0">
                <a:solidFill>
                  <a:prstClr val="black">
                    <a:lumMod val="75000"/>
                    <a:lumOff val="25000"/>
                  </a:prstClr>
                </a:solidFill>
              </a:rPr>
              <a:t>!</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video or apply a video style easily. Your videos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a:solidFill>
                  <a:prstClr val="white"/>
                </a:solidFill>
                <a:ea typeface="+mn-ea"/>
                <a:cs typeface="+mn-cs"/>
              </a:rPr>
              <a:t>Video </a:t>
            </a:r>
            <a:r>
              <a:rPr lang="en-US" dirty="0" smtClean="0">
                <a:solidFill>
                  <a:prstClr val="white"/>
                </a:solidFill>
                <a:ea typeface="+mn-ea"/>
                <a:cs typeface="+mn-cs"/>
              </a:rPr>
              <a:t>Perfect</a:t>
            </a:r>
            <a:endParaRPr lang="en-US" dirty="0"/>
          </a:p>
        </p:txBody>
      </p:sp>
      <p:pic>
        <p:nvPicPr>
          <p:cNvPr id="11"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7"/>
          <a:stretch>
            <a:fillRect/>
          </a:stretch>
        </p:blipFill>
        <p:spPr>
          <a:xfrm>
            <a:off x="533400" y="1295400"/>
            <a:ext cx="2916936"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7">
            <a:duotone>
              <a:prstClr val="black"/>
              <a:schemeClr val="accent5">
                <a:tint val="45000"/>
                <a:satMod val="400000"/>
              </a:schemeClr>
            </a:duotone>
          </a:blip>
          <a:stretch>
            <a:fillRect/>
          </a:stretch>
        </p:blipFill>
        <p:spPr>
          <a:xfrm>
            <a:off x="533400" y="3857614"/>
            <a:ext cx="3108960"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4" fill="hold"/>
                                        <p:tgtEl>
                                          <p:spTgt spid="11"/>
                                        </p:tgtEl>
                                      </p:cBhvr>
                                    </p:cmd>
                                  </p:childTnLst>
                                </p:cTn>
                              </p:par>
                              <p:par>
                                <p:cTn id="7" presetID="1" presetClass="mediacall" presetSubtype="0" fill="hold" nodeType="withEffect">
                                  <p:stCondLst>
                                    <p:cond delay="0"/>
                                  </p:stCondLst>
                                  <p:childTnLst>
                                    <p:cmd type="call" cmd="playFrom(0.0)">
                                      <p:cBhvr>
                                        <p:cTn id="8" dur="789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552" y="4953000"/>
            <a:ext cx="4809244" cy="414338"/>
          </a:xfrm>
        </p:spPr>
        <p:txBody>
          <a:bodyPr>
            <a:normAutofit/>
          </a:bodyPr>
          <a:lstStyle/>
          <a:p>
            <a:pPr lvl="0">
              <a:spcBef>
                <a:spcPts val="0"/>
              </a:spcBef>
            </a:pPr>
            <a:r>
              <a:rPr lang="en-US" dirty="0" smtClean="0">
                <a:solidFill>
                  <a:prstClr val="white">
                    <a:lumMod val="75000"/>
                  </a:prstClr>
                </a:solidFill>
                <a:ea typeface="+mn-ea"/>
                <a:cs typeface="+mn-cs"/>
              </a:rPr>
              <a:t>Fountain Geyser</a:t>
            </a:r>
            <a:endParaRPr lang="en-US" sz="2000" dirty="0"/>
          </a:p>
        </p:txBody>
      </p:sp>
      <p:sp>
        <p:nvSpPr>
          <p:cNvPr id="4" name="Text Placeholder 3"/>
          <p:cNvSpPr>
            <a:spLocks noGrp="1"/>
          </p:cNvSpPr>
          <p:nvPr>
            <p:ph type="body" sz="quarter" idx="14"/>
          </p:nvPr>
        </p:nvSpPr>
        <p:spPr>
          <a:xfrm>
            <a:off x="5715000" y="838200"/>
            <a:ext cx="3062338" cy="4636911"/>
          </a:xfrm>
        </p:spPr>
        <p:txBody>
          <a:bodyPr/>
          <a:lstStyle/>
          <a:p>
            <a:pPr lvl="0">
              <a:spcBef>
                <a:spcPts val="0"/>
              </a:spcBef>
            </a:pPr>
            <a:r>
              <a:rPr lang="en-US" sz="2100" b="1" dirty="0">
                <a:solidFill>
                  <a:prstClr val="white"/>
                </a:solidFill>
              </a:rPr>
              <a:t>Want to </a:t>
            </a:r>
            <a:r>
              <a:rPr lang="en-US" sz="2100" b="1" dirty="0" smtClean="0">
                <a:solidFill>
                  <a:prstClr val="white"/>
                </a:solidFill>
              </a:rPr>
              <a:t>jump to </a:t>
            </a:r>
            <a:r>
              <a:rPr lang="en-US" sz="2100" b="1" dirty="0">
                <a:solidFill>
                  <a:prstClr val="white"/>
                </a:solidFill>
              </a:rPr>
              <a:t>a bookmark in your video? </a:t>
            </a:r>
            <a:r>
              <a:rPr lang="en-US" sz="1800" dirty="0">
                <a:solidFill>
                  <a:prstClr val="white"/>
                </a:solidFill>
              </a:rPr>
              <a:t/>
            </a:r>
            <a:br>
              <a:rPr lang="en-US" sz="1800" dirty="0">
                <a:solidFill>
                  <a:prstClr val="white"/>
                </a:solidFill>
              </a:rPr>
            </a:br>
            <a:r>
              <a:rPr lang="en-US" sz="1800" dirty="0">
                <a:solidFill>
                  <a:prstClr val="white"/>
                </a:solidFill>
              </a:rPr>
              <a:t/>
            </a:r>
            <a:br>
              <a:rPr lang="en-US" sz="1800" dirty="0">
                <a:solidFill>
                  <a:prstClr val="white"/>
                </a:solidFill>
              </a:rPr>
            </a:br>
            <a:r>
              <a:rPr lang="en-US" sz="1800" dirty="0">
                <a:solidFill>
                  <a:prstClr val="white"/>
                </a:solidFill>
              </a:rPr>
              <a:t>Hover over the video and you’ll be pleasantly </a:t>
            </a:r>
            <a:r>
              <a:rPr lang="en-US" sz="1800" dirty="0" smtClean="0">
                <a:solidFill>
                  <a:prstClr val="white"/>
                </a:solidFill>
              </a:rPr>
              <a:t>surprised.</a:t>
            </a:r>
            <a:endParaRPr lang="en-US" sz="1800" dirty="0">
              <a:solidFill>
                <a:prstClr val="white"/>
              </a:solidFill>
            </a:endParaRPr>
          </a:p>
          <a:p>
            <a:pPr lvl="0">
              <a:spcBef>
                <a:spcPts val="0"/>
              </a:spcBef>
            </a:pPr>
            <a:endParaRPr lang="en-US" sz="1800" dirty="0">
              <a:solidFill>
                <a:prstClr val="white"/>
              </a:solidFill>
            </a:endParaRPr>
          </a:p>
          <a:p>
            <a:pPr lvl="0">
              <a:spcBef>
                <a:spcPts val="0"/>
              </a:spcBef>
            </a:pPr>
            <a:r>
              <a:rPr lang="en-US" sz="1800" dirty="0">
                <a:solidFill>
                  <a:prstClr val="white"/>
                </a:solidFill>
              </a:rPr>
              <a:t>Did </a:t>
            </a:r>
            <a:r>
              <a:rPr lang="en-US" sz="1800" dirty="0" smtClean="0">
                <a:solidFill>
                  <a:prstClr val="white"/>
                </a:solidFill>
              </a:rPr>
              <a:t>we </a:t>
            </a:r>
            <a:r>
              <a:rPr lang="en-US" sz="1800" dirty="0">
                <a:solidFill>
                  <a:prstClr val="white"/>
                </a:solidFill>
              </a:rPr>
              <a:t>mention you can add </a:t>
            </a:r>
            <a:r>
              <a:rPr lang="en-US" sz="1800" b="1" dirty="0">
                <a:solidFill>
                  <a:srgbClr val="7BCF27"/>
                </a:solidFill>
              </a:rPr>
              <a:t>bookmarks</a:t>
            </a:r>
            <a:r>
              <a:rPr lang="en-US" sz="1800" dirty="0">
                <a:solidFill>
                  <a:srgbClr val="7BCF27"/>
                </a:solidFill>
              </a:rPr>
              <a:t>, </a:t>
            </a:r>
            <a:r>
              <a:rPr lang="en-US" sz="1800" dirty="0">
                <a:solidFill>
                  <a:prstClr val="white"/>
                </a:solidFill>
              </a:rPr>
              <a:t>include</a:t>
            </a:r>
            <a:r>
              <a:rPr lang="en-US" sz="1800" dirty="0" smtClean="0">
                <a:solidFill>
                  <a:srgbClr val="7BCF27"/>
                </a:solidFill>
              </a:rPr>
              <a:t> </a:t>
            </a:r>
            <a:r>
              <a:rPr lang="en-US" sz="1800" b="1" dirty="0" smtClean="0">
                <a:solidFill>
                  <a:srgbClr val="7BCF27"/>
                </a:solidFill>
              </a:rPr>
              <a:t>fades</a:t>
            </a:r>
            <a:r>
              <a:rPr lang="en-US" sz="1800" dirty="0"/>
              <a:t>, </a:t>
            </a:r>
            <a:r>
              <a:rPr lang="en-US" sz="1800" b="1" dirty="0"/>
              <a:t>and</a:t>
            </a:r>
            <a:r>
              <a:rPr lang="en-US" sz="1800" dirty="0"/>
              <a:t> </a:t>
            </a:r>
            <a:r>
              <a:rPr lang="en-US" sz="1800" b="1" dirty="0">
                <a:solidFill>
                  <a:srgbClr val="7BCF27"/>
                </a:solidFill>
              </a:rPr>
              <a:t>trim</a:t>
            </a:r>
            <a:r>
              <a:rPr lang="en-US" sz="1800" dirty="0">
                <a:solidFill>
                  <a:srgbClr val="7BCF27"/>
                </a:solidFill>
              </a:rPr>
              <a:t> </a:t>
            </a:r>
            <a:r>
              <a:rPr lang="en-US" sz="1800" dirty="0">
                <a:solidFill>
                  <a:prstClr val="white"/>
                </a:solidFill>
              </a:rPr>
              <a:t>your videos now?</a:t>
            </a:r>
          </a:p>
          <a:p>
            <a:endParaRPr lang="en-US" dirty="0"/>
          </a:p>
        </p:txBody>
      </p:sp>
      <p:pic>
        <p:nvPicPr>
          <p:cNvPr id="8" name="FountainGeyser.wmv">
            <a:hlinkClick r:id="" action="ppaction://media"/>
          </p:cNvPr>
          <p:cNvPicPr>
            <a:picLocks noGrp="1" noChangeAspect="1"/>
          </p:cNvPicPr>
          <p:nvPr>
            <p:ph type="media" sz="quarter" idx="13"/>
            <a:videoFile r:link="rId2"/>
            <p:extLst>
              <p:ext uri="{DAA4B4D4-6D71-4841-9C94-3DE7FCFB9230}">
                <p14:media xmlns:p14="http://schemas.microsoft.com/office/powerpoint/2010/main" r:embed="rId1">
                  <p14:bmkLst>
                    <p14:bmk name="Bookmark 1" time="33886.4131"/>
                  </p14:bmkLst>
                </p14:media>
              </p:ext>
            </p:extLst>
          </p:nvPr>
        </p:nvPicPr>
        <p:blipFill>
          <a:blip r:embed="rId5"/>
          <a:stretch>
            <a:fillRect/>
          </a:stretch>
        </p:blipFill>
        <p:spPr>
          <a:xfrm>
            <a:off x="587375" y="1120775"/>
            <a:ext cx="4873625" cy="3249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124200"/>
            <a:ext cx="7086600" cy="1447800"/>
          </a:xfrm>
        </p:spPr>
        <p:txBody>
          <a:bodyPr>
            <a:normAutofit fontScale="90000"/>
          </a:bodyPr>
          <a:lstStyle/>
          <a:p>
            <a:pPr lvl="0">
              <a:spcBef>
                <a:spcPts val="0"/>
              </a:spcBef>
            </a:pPr>
            <a:r>
              <a:rPr lang="en-US" sz="2200" dirty="0" smtClean="0">
                <a:solidFill>
                  <a:prstClr val="white"/>
                </a:solidFill>
              </a:rPr>
              <a:t>What about the </a:t>
            </a:r>
            <a:r>
              <a:rPr lang="en-US" sz="4400" b="1" spc="70" dirty="0" smtClean="0">
                <a:solidFill>
                  <a:prstClr val="white"/>
                </a:solidFill>
              </a:rPr>
              <a:t>beautiful transitions </a:t>
            </a:r>
            <a:r>
              <a:rPr lang="en-US" sz="2200" dirty="0" smtClean="0">
                <a:solidFill>
                  <a:prstClr val="white"/>
                </a:solidFill>
              </a:rPr>
              <a:t>you’ve been seeing?</a:t>
            </a:r>
            <a:r>
              <a:rPr lang="en-US" sz="2000" dirty="0">
                <a:solidFill>
                  <a:prstClr val="white"/>
                </a:solidFill>
              </a:rPr>
              <a:t/>
            </a:r>
            <a:br>
              <a:rPr lang="en-US" sz="2000" dirty="0">
                <a:solidFill>
                  <a:prstClr val="white"/>
                </a:solidFill>
              </a:rPr>
            </a:br>
            <a:endParaRPr lang="en-US" dirty="0"/>
          </a:p>
        </p:txBody>
      </p:sp>
      <p:sp>
        <p:nvSpPr>
          <p:cNvPr id="3" name="Text Placeholder 2"/>
          <p:cNvSpPr>
            <a:spLocks noGrp="1"/>
          </p:cNvSpPr>
          <p:nvPr>
            <p:ph type="body" sz="quarter" idx="14"/>
          </p:nvPr>
        </p:nvSpPr>
        <p:spPr>
          <a:xfrm>
            <a:off x="2057400" y="685800"/>
            <a:ext cx="7086600" cy="381000"/>
          </a:xfrm>
        </p:spPr>
        <p:txBody>
          <a:bodyPr/>
          <a:lstStyle/>
          <a:p>
            <a:r>
              <a:rPr lang="en-US" dirty="0">
                <a:solidFill>
                  <a:prstClr val="white">
                    <a:lumMod val="65000"/>
                  </a:prstClr>
                </a:solidFill>
              </a:rPr>
              <a:t>Exciting new transitions</a:t>
            </a:r>
          </a:p>
          <a:p>
            <a:endParaRPr lang="en-US" dirty="0"/>
          </a:p>
        </p:txBody>
      </p:sp>
      <p:sp>
        <p:nvSpPr>
          <p:cNvPr id="4" name="TextBox 3"/>
          <p:cNvSpPr txBox="1"/>
          <p:nvPr/>
        </p:nvSpPr>
        <p:spPr>
          <a:xfrm>
            <a:off x="1828800" y="4572000"/>
            <a:ext cx="5274528" cy="369332"/>
          </a:xfrm>
          <a:prstGeom prst="rect">
            <a:avLst/>
          </a:prstGeom>
          <a:noFill/>
        </p:spPr>
        <p:txBody>
          <a:bodyPr wrap="square" rtlCol="0">
            <a:normAutofit/>
          </a:bodyPr>
          <a:lstStyle/>
          <a:p>
            <a:pPr algn="r"/>
            <a:r>
              <a:rPr lang="en-US" dirty="0" smtClean="0">
                <a:solidFill>
                  <a:prstClr val="white"/>
                </a:solidFill>
              </a:rPr>
              <a:t>They are new too.</a:t>
            </a:r>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Deliver </a:t>
            </a:r>
            <a:r>
              <a:rPr lang="en-US" sz="4000" b="0" cap="none" dirty="0">
                <a:solidFill>
                  <a:prstClr val="black">
                    <a:lumMod val="50000"/>
                    <a:lumOff val="50000"/>
                  </a:prstClr>
                </a:solidFill>
                <a:ea typeface="+mn-ea"/>
                <a:cs typeface="+mn-cs"/>
              </a:rPr>
              <a:t>Your Presentation</a:t>
            </a:r>
            <a:endParaRPr lang="en-US" sz="2800" dirty="0"/>
          </a:p>
        </p:txBody>
      </p:sp>
      <p:sp>
        <p:nvSpPr>
          <p:cNvPr id="9" name="Text Placeholder 8"/>
          <p:cNvSpPr>
            <a:spLocks noGrp="1"/>
          </p:cNvSpPr>
          <p:nvPr>
            <p:ph type="body" idx="1"/>
          </p:nvPr>
        </p:nvSpPr>
        <p:spPr/>
        <p:txBody>
          <a:bodyPr vert="horz" lIns="91440" tIns="45720" rIns="91440" bIns="45720" rtlCol="0" anchor="b">
            <a:normAutofit/>
          </a:bodyPr>
          <a:lstStyle/>
          <a:p>
            <a:pPr>
              <a:spcBef>
                <a:spcPts val="0"/>
              </a:spcBef>
            </a:pPr>
            <a:r>
              <a:rPr lang="en-US" sz="1700" b="1" dirty="0">
                <a:solidFill>
                  <a:prstClr val="black">
                    <a:lumMod val="75000"/>
                    <a:lumOff val="25000"/>
                  </a:prstClr>
                </a:solidFill>
              </a:rPr>
              <a:t>Broadcast and compress for seamless delivery</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1349992"/>
            <a:ext cx="9144000" cy="444778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1897380"/>
            <a:ext cx="4676076" cy="3512820"/>
          </a:xfrm>
          <a:prstGeom prst="rect">
            <a:avLst/>
          </a:prstGeom>
          <a:noFill/>
        </p:spPr>
        <p:txBody>
          <a:bodyPr wrap="square" lIns="91440" rtlCol="0">
            <a:normAutofit/>
          </a:bodyPr>
          <a:lstStyle/>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Show and tell your presentation with </a:t>
            </a:r>
            <a:r>
              <a:rPr lang="en-US" b="1" dirty="0" smtClean="0">
                <a:solidFill>
                  <a:srgbClr val="00B0F0"/>
                </a:solidFill>
              </a:rPr>
              <a:t>Broadcast Slide Show</a:t>
            </a:r>
            <a:r>
              <a:rPr lang="en-US" dirty="0" smtClean="0">
                <a:solidFill>
                  <a:prstClr val="black">
                    <a:lumMod val="75000"/>
                    <a:lumOff val="25000"/>
                  </a:prstClr>
                </a:solidFill>
              </a:rPr>
              <a:t> </a:t>
            </a:r>
          </a:p>
          <a:p>
            <a:pPr>
              <a:buClr>
                <a:prstClr val="black">
                  <a:lumMod val="50000"/>
                  <a:lumOff val="50000"/>
                </a:prstClr>
              </a:buClr>
              <a:buSzPct val="94000"/>
            </a:pPr>
            <a:endParaRPr lang="en-US" dirty="0" smtClean="0">
              <a:solidFill>
                <a:prstClr val="black">
                  <a:lumMod val="75000"/>
                  <a:lumOff val="25000"/>
                </a:prstClr>
              </a:solidFill>
            </a:endParaRPr>
          </a:p>
          <a:p>
            <a:pPr marL="171450" indent="-171450">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Share your presentation in real-time with anyone with a browser, directly from PowerPoint. </a:t>
            </a:r>
          </a:p>
          <a:p>
            <a:pPr>
              <a:buClr>
                <a:prstClr val="black">
                  <a:lumMod val="50000"/>
                  <a:lumOff val="50000"/>
                </a:prstClr>
              </a:buClr>
              <a:buSzPct val="94000"/>
            </a:pPr>
            <a:endParaRPr lang="en-US" dirty="0" smtClean="0">
              <a:solidFill>
                <a:prstClr val="black">
                  <a:lumMod val="75000"/>
                  <a:lumOff val="25000"/>
                </a:prstClr>
              </a:solidFill>
            </a:endParaRPr>
          </a:p>
          <a:p>
            <a:pPr marL="169863" indent="-169863">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You’ll never have to say, “Next slide, please” again!</a:t>
            </a:r>
            <a:endParaRPr lang="en-US" dirty="0">
              <a:solidFill>
                <a:prstClr val="black"/>
              </a:solidFill>
            </a:endParaRPr>
          </a:p>
        </p:txBody>
      </p:sp>
      <p:sp>
        <p:nvSpPr>
          <p:cNvPr id="24" name="TextBox 23"/>
          <p:cNvSpPr txBox="1"/>
          <p:nvPr/>
        </p:nvSpPr>
        <p:spPr>
          <a:xfrm>
            <a:off x="373566" y="656594"/>
            <a:ext cx="8313234" cy="846386"/>
          </a:xfrm>
          <a:prstGeom prst="rect">
            <a:avLst/>
          </a:prstGeom>
          <a:noFill/>
          <a:ln>
            <a:noFill/>
          </a:ln>
        </p:spPr>
        <p:txBody>
          <a:bodyPr wrap="square" tIns="0" bIns="0" rtlCol="0" anchor="b" anchorCtr="0">
            <a:normAutofit/>
          </a:bodyPr>
          <a:lstStyle/>
          <a:p>
            <a:r>
              <a:rPr lang="en-US" sz="5500" b="1" spc="-150" dirty="0" smtClean="0">
                <a:solidFill>
                  <a:prstClr val="white">
                    <a:lumMod val="85000"/>
                  </a:prstClr>
                </a:solidFill>
                <a:latin typeface="Arial" pitchFamily="34" charset="0"/>
                <a:cs typeface="Arial" pitchFamily="34" charset="0"/>
              </a:rPr>
              <a:t>BROADCAST IT</a:t>
            </a:r>
            <a:endParaRPr lang="en-US" sz="5500" b="1" spc="-150" dirty="0">
              <a:solidFill>
                <a:prstClr val="white">
                  <a:lumMod val="85000"/>
                </a:prstClr>
              </a:solidFill>
              <a:latin typeface="Arial" pitchFamily="34" charset="0"/>
              <a:cs typeface="Arial" pitchFamily="34" charset="0"/>
            </a:endParaRPr>
          </a:p>
        </p:txBody>
      </p:sp>
      <p:pic>
        <p:nvPicPr>
          <p:cNvPr id="30" name="Picture 29"/>
          <p:cNvPicPr>
            <a:picLocks noChangeAspect="1"/>
          </p:cNvPicPr>
          <p:nvPr/>
        </p:nvPicPr>
        <p:blipFill>
          <a:blip r:embed="rId4"/>
          <a:stretch>
            <a:fillRect/>
          </a:stretch>
        </p:blipFill>
        <p:spPr>
          <a:xfrm>
            <a:off x="5181600" y="1828800"/>
            <a:ext cx="3505200" cy="3505200"/>
          </a:xfrm>
          <a:prstGeom prst="rect">
            <a:avLst/>
          </a:prstGeom>
          <a:solidFill>
            <a:schemeClr val="bg1"/>
          </a:solidFill>
          <a:ln w="47625">
            <a:noFill/>
            <a:miter lim="800000"/>
          </a:ln>
          <a:effectLst>
            <a:outerShdw blurRad="38100" sx="101000" sy="101000" algn="ctr" rotWithShape="0">
              <a:prstClr val="black">
                <a:alpha val="15000"/>
              </a:prstClr>
            </a:outerShdw>
          </a:effectLst>
        </p:spPr>
      </p:pic>
      <p:pic>
        <p:nvPicPr>
          <p:cNvPr id="15" name="Picture 6"/>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5893895" y="3500336"/>
            <a:ext cx="1472378" cy="1106449"/>
          </a:xfrm>
          <a:prstGeom prst="rect">
            <a:avLst/>
          </a:prstGeom>
        </p:spPr>
      </p:pic>
      <p:pic>
        <p:nvPicPr>
          <p:cNvPr id="16"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7234201" y="2504076"/>
            <a:ext cx="999554" cy="751136"/>
          </a:xfrm>
          <a:prstGeom prst="rect">
            <a:avLst/>
          </a:prstGeom>
        </p:spPr>
      </p:pic>
      <p:pic>
        <p:nvPicPr>
          <p:cNvPr id="17" name="Picture 6"/>
          <p:cNvPicPr>
            <a:picLocks noChangeAspect="1" noChangeArrowheads="1"/>
          </p:cNvPicPr>
          <p:nvPr/>
        </p:nvPicPr>
        <p:blipFill>
          <a:blip r:embed="rId7" cstate="email">
            <a:extLst>
              <a:ext uri="{28A0092B-C50C-407E-A947-70E740481C1C}">
                <a14:useLocalDpi xmlns:a14="http://schemas.microsoft.com/office/drawing/2010/main" val="0"/>
              </a:ext>
            </a:extLst>
          </a:blip>
          <a:stretch>
            <a:fillRect/>
          </a:stretch>
        </p:blipFill>
        <p:spPr bwMode="auto">
          <a:xfrm>
            <a:off x="5694070" y="2158124"/>
            <a:ext cx="837283" cy="629194"/>
          </a:xfrm>
          <a:prstGeom prst="rect">
            <a:avLst/>
          </a:prstGeom>
        </p:spPr>
      </p:pic>
      <p:pic>
        <p:nvPicPr>
          <p:cNvPr id="2052" name="Picture 4"/>
          <p:cNvPicPr>
            <a:picLocks noChangeArrowheads="1"/>
          </p:cNvPicPr>
          <p:nvPr/>
        </p:nvPicPr>
        <p:blipFill>
          <a:blip r:embed="rId8" cstate="email">
            <a:extLst>
              <a:ext uri="{28A0092B-C50C-407E-A947-70E740481C1C}">
                <a14:useLocalDpi xmlns:a14="http://schemas.microsoft.com/office/drawing/2010/main" val="0"/>
              </a:ext>
            </a:extLst>
          </a:blip>
          <a:stretch>
            <a:fillRect/>
          </a:stretch>
        </p:blipFill>
        <p:spPr bwMode="auto">
          <a:xfrm>
            <a:off x="5892808" y="3501023"/>
            <a:ext cx="1473313" cy="1106424"/>
          </a:xfrm>
          <a:prstGeom prst="rect">
            <a:avLst/>
          </a:prstGeom>
        </p:spPr>
      </p:pic>
      <p:pic>
        <p:nvPicPr>
          <p:cNvPr id="2053" name="Picture 5"/>
          <p:cNvPicPr>
            <a:picLocks noChangeArrowheads="1"/>
          </p:cNvPicPr>
          <p:nvPr/>
        </p:nvPicPr>
        <p:blipFill>
          <a:blip r:embed="rId9" cstate="email">
            <a:extLst>
              <a:ext uri="{28A0092B-C50C-407E-A947-70E740481C1C}">
                <a14:useLocalDpi xmlns:a14="http://schemas.microsoft.com/office/drawing/2010/main" val="0"/>
              </a:ext>
            </a:extLst>
          </a:blip>
          <a:stretch>
            <a:fillRect/>
          </a:stretch>
        </p:blipFill>
        <p:spPr bwMode="auto">
          <a:xfrm>
            <a:off x="5893372" y="3497025"/>
            <a:ext cx="1472184" cy="1106424"/>
          </a:xfrm>
          <a:prstGeom prst="rect">
            <a:avLst/>
          </a:prstGeom>
        </p:spPr>
      </p:pic>
      <p:pic>
        <p:nvPicPr>
          <p:cNvPr id="36" name="Picture 4"/>
          <p:cNvPicPr>
            <a:picLocks noChangeArrowheads="1"/>
          </p:cNvPicPr>
          <p:nvPr/>
        </p:nvPicPr>
        <p:blipFill>
          <a:blip r:embed="rId10" cstate="email">
            <a:extLst>
              <a:ext uri="{28A0092B-C50C-407E-A947-70E740481C1C}">
                <a14:useLocalDpi xmlns:a14="http://schemas.microsoft.com/office/drawing/2010/main" val="0"/>
              </a:ext>
            </a:extLst>
          </a:blip>
          <a:stretch>
            <a:fillRect/>
          </a:stretch>
        </p:blipFill>
        <p:spPr bwMode="auto">
          <a:xfrm>
            <a:off x="5693805" y="2160678"/>
            <a:ext cx="837814" cy="630936"/>
          </a:xfrm>
          <a:prstGeom prst="rect">
            <a:avLst/>
          </a:prstGeom>
        </p:spPr>
      </p:pic>
      <p:pic>
        <p:nvPicPr>
          <p:cNvPr id="31" name="Picture 4"/>
          <p:cNvPicPr>
            <a:picLocks noChangeArrowheads="1"/>
          </p:cNvPicPr>
          <p:nvPr/>
        </p:nvPicPr>
        <p:blipFill>
          <a:blip r:embed="rId11" cstate="email">
            <a:extLst>
              <a:ext uri="{28A0092B-C50C-407E-A947-70E740481C1C}">
                <a14:useLocalDpi xmlns:a14="http://schemas.microsoft.com/office/drawing/2010/main" val="0"/>
              </a:ext>
            </a:extLst>
          </a:blip>
          <a:stretch>
            <a:fillRect/>
          </a:stretch>
        </p:blipFill>
        <p:spPr bwMode="auto">
          <a:xfrm>
            <a:off x="7240419" y="2504194"/>
            <a:ext cx="987552" cy="749808"/>
          </a:xfrm>
          <a:prstGeom prst="rect">
            <a:avLst/>
          </a:prstGeom>
        </p:spPr>
      </p:pic>
      <p:pic>
        <p:nvPicPr>
          <p:cNvPr id="32" name="Picture 5"/>
          <p:cNvPicPr>
            <a:picLocks noChangeAspect="1" noChangeArrowheads="1"/>
          </p:cNvPicPr>
          <p:nvPr/>
        </p:nvPicPr>
        <p:blipFill>
          <a:blip r:embed="rId12" cstate="email">
            <a:extLst>
              <a:ext uri="{28A0092B-C50C-407E-A947-70E740481C1C}">
                <a14:useLocalDpi xmlns:a14="http://schemas.microsoft.com/office/drawing/2010/main" val="0"/>
              </a:ext>
            </a:extLst>
          </a:blip>
          <a:stretch>
            <a:fillRect/>
          </a:stretch>
        </p:blipFill>
        <p:spPr bwMode="auto">
          <a:xfrm>
            <a:off x="7239007" y="2504766"/>
            <a:ext cx="990376" cy="748665"/>
          </a:xfrm>
          <a:prstGeom prst="rect">
            <a:avLst/>
          </a:prstGeom>
        </p:spPr>
      </p:pic>
      <p:pic>
        <p:nvPicPr>
          <p:cNvPr id="37" name="Picture 5"/>
          <p:cNvPicPr>
            <a:picLocks noChangeAspect="1" noChangeArrowheads="1"/>
          </p:cNvPicPr>
          <p:nvPr/>
        </p:nvPicPr>
        <p:blipFill>
          <a:blip r:embed="rId13" cstate="screen"/>
          <a:srcRect/>
          <a:stretch>
            <a:fillRect/>
          </a:stretch>
        </p:blipFill>
        <p:spPr bwMode="auto">
          <a:xfrm>
            <a:off x="5694292" y="2159432"/>
            <a:ext cx="836840" cy="627124"/>
          </a:xfrm>
          <a:prstGeom prst="rect">
            <a:avLst/>
          </a:prstGeom>
        </p:spPr>
      </p:pic>
      <p:pic>
        <p:nvPicPr>
          <p:cNvPr id="40" name="Picture 6"/>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5893275" y="3497013"/>
            <a:ext cx="1472378" cy="1106449"/>
          </a:xfrm>
          <a:prstGeom prst="rect">
            <a:avLst/>
          </a:prstGeom>
        </p:spPr>
      </p:pic>
      <p:pic>
        <p:nvPicPr>
          <p:cNvPr id="42" name="Picture 6"/>
          <p:cNvPicPr>
            <a:picLocks noChangeAspect="1" noChangeArrowheads="1"/>
          </p:cNvPicPr>
          <p:nvPr/>
        </p:nvPicPr>
        <p:blipFill>
          <a:blip r:embed="rId7" cstate="email">
            <a:extLst>
              <a:ext uri="{28A0092B-C50C-407E-A947-70E740481C1C}">
                <a14:useLocalDpi xmlns:a14="http://schemas.microsoft.com/office/drawing/2010/main" val="0"/>
              </a:ext>
            </a:extLst>
          </a:blip>
          <a:stretch>
            <a:fillRect/>
          </a:stretch>
        </p:blipFill>
        <p:spPr bwMode="auto">
          <a:xfrm>
            <a:off x="5694071" y="2158397"/>
            <a:ext cx="837283" cy="629194"/>
          </a:xfrm>
          <a:prstGeom prst="rect">
            <a:avLst/>
          </a:prstGeom>
        </p:spPr>
      </p:pic>
      <p:pic>
        <p:nvPicPr>
          <p:cNvPr id="41"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7234418" y="2503530"/>
            <a:ext cx="999554" cy="751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1000"/>
                                        <p:tgtEl>
                                          <p:spTgt spid="40"/>
                                        </p:tgtEl>
                                      </p:cBhvr>
                                    </p:animEffect>
                                    <p:set>
                                      <p:cBhvr>
                                        <p:cTn id="7" dur="1" fill="hold">
                                          <p:stCondLst>
                                            <p:cond delay="999"/>
                                          </p:stCondLst>
                                        </p:cTn>
                                        <p:tgtEl>
                                          <p:spTgt spid="40"/>
                                        </p:tgtEl>
                                        <p:attrNameLst>
                                          <p:attrName>style.visibility</p:attrName>
                                        </p:attrNameLst>
                                      </p:cBhvr>
                                      <p:to>
                                        <p:strVal val="hidden"/>
                                      </p:to>
                                    </p:set>
                                  </p:childTnLst>
                                </p:cTn>
                              </p:par>
                            </p:childTnLst>
                          </p:cTn>
                        </p:par>
                        <p:par>
                          <p:cTn id="8" fill="hold">
                            <p:stCondLst>
                              <p:cond delay="1500"/>
                            </p:stCondLst>
                            <p:childTnLst>
                              <p:par>
                                <p:cTn id="9" presetID="10" presetClass="exit" presetSubtype="0" fill="hold" nodeType="afterEffect">
                                  <p:stCondLst>
                                    <p:cond delay="0"/>
                                  </p:stCondLst>
                                  <p:childTnLst>
                                    <p:animEffect transition="out" filter="fade">
                                      <p:cBhvr>
                                        <p:cTn id="10" dur="1000"/>
                                        <p:tgtEl>
                                          <p:spTgt spid="41"/>
                                        </p:tgtEl>
                                      </p:cBhvr>
                                    </p:animEffect>
                                    <p:set>
                                      <p:cBhvr>
                                        <p:cTn id="11" dur="1" fill="hold">
                                          <p:stCondLst>
                                            <p:cond delay="999"/>
                                          </p:stCondLst>
                                        </p:cTn>
                                        <p:tgtEl>
                                          <p:spTgt spid="4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42"/>
                                        </p:tgtEl>
                                      </p:cBhvr>
                                    </p:animEffect>
                                    <p:set>
                                      <p:cBhvr>
                                        <p:cTn id="14" dur="1" fill="hold">
                                          <p:stCondLst>
                                            <p:cond delay="999"/>
                                          </p:stCondLst>
                                        </p:cTn>
                                        <p:tgtEl>
                                          <p:spTgt spid="42"/>
                                        </p:tgtEl>
                                        <p:attrNameLst>
                                          <p:attrName>style.visibility</p:attrName>
                                        </p:attrNameLst>
                                      </p:cBhvr>
                                      <p:to>
                                        <p:strVal val="hidden"/>
                                      </p:to>
                                    </p:set>
                                  </p:childTnLst>
                                </p:cTn>
                              </p:par>
                            </p:childTnLst>
                          </p:cTn>
                        </p:par>
                        <p:par>
                          <p:cTn id="15" fill="hold">
                            <p:stCondLst>
                              <p:cond delay="2500"/>
                            </p:stCondLst>
                            <p:childTnLst>
                              <p:par>
                                <p:cTn id="16" presetID="10" presetClass="exit" presetSubtype="0" fill="hold" nodeType="afterEffect">
                                  <p:stCondLst>
                                    <p:cond delay="500"/>
                                  </p:stCondLst>
                                  <p:childTnLst>
                                    <p:animEffect transition="out" filter="fade">
                                      <p:cBhvr>
                                        <p:cTn id="17" dur="1000"/>
                                        <p:tgtEl>
                                          <p:spTgt spid="2053"/>
                                        </p:tgtEl>
                                      </p:cBhvr>
                                    </p:animEffect>
                                    <p:set>
                                      <p:cBhvr>
                                        <p:cTn id="18" dur="1" fill="hold">
                                          <p:stCondLst>
                                            <p:cond delay="999"/>
                                          </p:stCondLst>
                                        </p:cTn>
                                        <p:tgtEl>
                                          <p:spTgt spid="2053"/>
                                        </p:tgtEl>
                                        <p:attrNameLst>
                                          <p:attrName>style.visibility</p:attrName>
                                        </p:attrNameLst>
                                      </p:cBhvr>
                                      <p:to>
                                        <p:strVal val="hidden"/>
                                      </p:to>
                                    </p:set>
                                  </p:childTnLst>
                                </p:cTn>
                              </p:par>
                            </p:childTnLst>
                          </p:cTn>
                        </p:par>
                        <p:par>
                          <p:cTn id="19" fill="hold">
                            <p:stCondLst>
                              <p:cond delay="4000"/>
                            </p:stCondLst>
                            <p:childTnLst>
                              <p:par>
                                <p:cTn id="20" presetID="10" presetClass="exit" presetSubtype="0" fill="hold" nodeType="afterEffect">
                                  <p:stCondLst>
                                    <p:cond delay="0"/>
                                  </p:stCondLst>
                                  <p:childTnLst>
                                    <p:animEffect transition="out" filter="fade">
                                      <p:cBhvr>
                                        <p:cTn id="21" dur="1000"/>
                                        <p:tgtEl>
                                          <p:spTgt spid="32"/>
                                        </p:tgtEl>
                                      </p:cBhvr>
                                    </p:animEffect>
                                    <p:set>
                                      <p:cBhvr>
                                        <p:cTn id="22" dur="1" fill="hold">
                                          <p:stCondLst>
                                            <p:cond delay="999"/>
                                          </p:stCondLst>
                                        </p:cTn>
                                        <p:tgtEl>
                                          <p:spTgt spid="3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37"/>
                                        </p:tgtEl>
                                      </p:cBhvr>
                                    </p:animEffect>
                                    <p:set>
                                      <p:cBhvr>
                                        <p:cTn id="25" dur="1" fill="hold">
                                          <p:stCondLst>
                                            <p:cond delay="999"/>
                                          </p:stCondLst>
                                        </p:cTn>
                                        <p:tgtEl>
                                          <p:spTgt spid="37"/>
                                        </p:tgtEl>
                                        <p:attrNameLst>
                                          <p:attrName>style.visibility</p:attrName>
                                        </p:attrNameLst>
                                      </p:cBhvr>
                                      <p:to>
                                        <p:strVal val="hidden"/>
                                      </p:to>
                                    </p:set>
                                  </p:childTnLst>
                                </p:cTn>
                              </p:par>
                            </p:childTnLst>
                          </p:cTn>
                        </p:par>
                        <p:par>
                          <p:cTn id="26" fill="hold">
                            <p:stCondLst>
                              <p:cond delay="5000"/>
                            </p:stCondLst>
                            <p:childTnLst>
                              <p:par>
                                <p:cTn id="27" presetID="10" presetClass="exit" presetSubtype="0" fill="hold" nodeType="afterEffect">
                                  <p:stCondLst>
                                    <p:cond delay="500"/>
                                  </p:stCondLst>
                                  <p:childTnLst>
                                    <p:animEffect transition="out" filter="fade">
                                      <p:cBhvr>
                                        <p:cTn id="28" dur="1000"/>
                                        <p:tgtEl>
                                          <p:spTgt spid="2052"/>
                                        </p:tgtEl>
                                      </p:cBhvr>
                                    </p:animEffect>
                                    <p:set>
                                      <p:cBhvr>
                                        <p:cTn id="29" dur="1" fill="hold">
                                          <p:stCondLst>
                                            <p:cond delay="999"/>
                                          </p:stCondLst>
                                        </p:cTn>
                                        <p:tgtEl>
                                          <p:spTgt spid="2052"/>
                                        </p:tgtEl>
                                        <p:attrNameLst>
                                          <p:attrName>style.visibility</p:attrName>
                                        </p:attrNameLst>
                                      </p:cBhvr>
                                      <p:to>
                                        <p:strVal val="hidden"/>
                                      </p:to>
                                    </p:set>
                                  </p:childTnLst>
                                </p:cTn>
                              </p:par>
                            </p:childTnLst>
                          </p:cTn>
                        </p:par>
                        <p:par>
                          <p:cTn id="30" fill="hold">
                            <p:stCondLst>
                              <p:cond delay="6500"/>
                            </p:stCondLst>
                            <p:childTnLst>
                              <p:par>
                                <p:cTn id="31" presetID="10" presetClass="exit" presetSubtype="0" fill="hold" nodeType="afterEffect">
                                  <p:stCondLst>
                                    <p:cond delay="0"/>
                                  </p:stCondLst>
                                  <p:childTnLst>
                                    <p:animEffect transition="out" filter="fade">
                                      <p:cBhvr>
                                        <p:cTn id="32" dur="1000"/>
                                        <p:tgtEl>
                                          <p:spTgt spid="31"/>
                                        </p:tgtEl>
                                      </p:cBhvr>
                                    </p:animEffect>
                                    <p:set>
                                      <p:cBhvr>
                                        <p:cTn id="33" dur="1" fill="hold">
                                          <p:stCondLst>
                                            <p:cond delay="999"/>
                                          </p:stCondLst>
                                        </p:cTn>
                                        <p:tgtEl>
                                          <p:spTgt spid="3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36"/>
                                        </p:tgtEl>
                                      </p:cBhvr>
                                    </p:animEffect>
                                    <p:set>
                                      <p:cBhvr>
                                        <p:cTn id="36"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914400" y="4800601"/>
            <a:ext cx="7743825" cy="1981200"/>
          </a:xfrm>
          <a:prstGeom prst="rect">
            <a:avLst/>
          </a:prstGeom>
          <a:noFill/>
        </p:spPr>
        <p:txBody>
          <a:bodyPr wrap="square" rtlCol="0">
            <a:normAutofit/>
          </a:bodyPr>
          <a:lstStyle/>
          <a:p>
            <a:pPr algn="r"/>
            <a:r>
              <a:rPr lang="en-US" dirty="0" smtClean="0">
                <a:solidFill>
                  <a:prstClr val="black">
                    <a:lumMod val="65000"/>
                    <a:lumOff val="35000"/>
                  </a:prstClr>
                </a:solidFill>
              </a:rPr>
              <a:t>					Record your presentation with 				</a:t>
            </a:r>
            <a:r>
              <a:rPr lang="en-US" b="1" dirty="0" smtClean="0">
                <a:solidFill>
                  <a:srgbClr val="0065B0"/>
                </a:solidFill>
              </a:rPr>
              <a:t>Create a Video</a:t>
            </a:r>
            <a:r>
              <a:rPr lang="en-US" dirty="0" smtClean="0">
                <a:solidFill>
                  <a:srgbClr val="0065B0"/>
                </a:solidFill>
              </a:rPr>
              <a:t> </a:t>
            </a:r>
            <a:r>
              <a:rPr lang="en-US" dirty="0" smtClean="0">
                <a:solidFill>
                  <a:prstClr val="black">
                    <a:lumMod val="65000"/>
                    <a:lumOff val="35000"/>
                  </a:prstClr>
                </a:solidFill>
              </a:rPr>
              <a:t>and capture narrations, animations, media, and much more.</a:t>
            </a:r>
          </a:p>
          <a:p>
            <a:pPr algn="r">
              <a:lnSpc>
                <a:spcPct val="120000"/>
              </a:lnSpc>
            </a:pPr>
            <a:endParaRPr lang="en-US" dirty="0" smtClean="0">
              <a:solidFill>
                <a:prstClr val="black">
                  <a:lumMod val="85000"/>
                  <a:lumOff val="15000"/>
                </a:prstClr>
              </a:solidFill>
            </a:endParaRPr>
          </a:p>
          <a:p>
            <a:pPr algn="r">
              <a:lnSpc>
                <a:spcPct val="120000"/>
              </a:lnSpc>
            </a:pPr>
            <a:r>
              <a:rPr lang="en-US" sz="2200" b="1" dirty="0" smtClean="0">
                <a:solidFill>
                  <a:prstClr val="black">
                    <a:lumMod val="75000"/>
                    <a:lumOff val="25000"/>
                  </a:prstClr>
                </a:solidFill>
              </a:rPr>
              <a:t>Upload, embed, and share away!</a:t>
            </a:r>
            <a:endParaRPr lang="en-US" dirty="0">
              <a:solidFill>
                <a:prstClr val="black"/>
              </a:solidFill>
            </a:endParaRPr>
          </a:p>
        </p:txBody>
      </p:sp>
      <p:sp>
        <p:nvSpPr>
          <p:cNvPr id="5" name="Title 4"/>
          <p:cNvSpPr>
            <a:spLocks noGrp="1"/>
          </p:cNvSpPr>
          <p:nvPr>
            <p:ph type="title"/>
          </p:nvPr>
        </p:nvSpPr>
        <p:spPr>
          <a:xfrm>
            <a:off x="290400" y="3304950"/>
            <a:ext cx="8686800" cy="1095600"/>
          </a:xfrm>
        </p:spPr>
        <p:txBody>
          <a:bodyPr>
            <a:noAutofit/>
          </a:bodyPr>
          <a:lstStyle/>
          <a:p>
            <a:pPr lvl="0" algn="ctr">
              <a:lnSpc>
                <a:spcPct val="80000"/>
              </a:lnSpc>
              <a:spcBef>
                <a:spcPts val="0"/>
              </a:spcBef>
            </a:pPr>
            <a:r>
              <a:rPr lang="en-US" sz="7200" dirty="0">
                <a:ln>
                  <a:gradFill>
                    <a:gsLst>
                      <a:gs pos="0">
                        <a:prstClr val="white"/>
                      </a:gs>
                      <a:gs pos="50000">
                        <a:prstClr val="white">
                          <a:lumMod val="75000"/>
                        </a:prstClr>
                      </a:gs>
                    </a:gsLst>
                    <a:lin ang="5400000" scaled="0"/>
                  </a:gradFill>
                </a:ln>
                <a:gradFill>
                  <a:gsLst>
                    <a:gs pos="11000">
                      <a:prstClr val="white">
                        <a:lumMod val="75000"/>
                      </a:prstClr>
                    </a:gs>
                    <a:gs pos="91000">
                      <a:prstClr val="white"/>
                    </a:gs>
                  </a:gsLst>
                  <a:lin ang="16200000" scaled="1"/>
                </a:gradFill>
              </a:rPr>
              <a:t>SPEAK FOR ITSELF</a:t>
            </a:r>
            <a:br>
              <a:rPr lang="en-US" sz="7200" dirty="0">
                <a:ln>
                  <a:gradFill>
                    <a:gsLst>
                      <a:gs pos="0">
                        <a:prstClr val="white"/>
                      </a:gs>
                      <a:gs pos="50000">
                        <a:prstClr val="white">
                          <a:lumMod val="75000"/>
                        </a:prstClr>
                      </a:gs>
                    </a:gsLst>
                    <a:lin ang="5400000" scaled="0"/>
                  </a:gradFill>
                </a:ln>
                <a:gradFill>
                  <a:gsLst>
                    <a:gs pos="11000">
                      <a:prstClr val="white">
                        <a:lumMod val="75000"/>
                      </a:prstClr>
                    </a:gs>
                    <a:gs pos="91000">
                      <a:prstClr val="white"/>
                    </a:gs>
                  </a:gsLst>
                  <a:lin ang="16200000" scaled="1"/>
                </a:gradFill>
              </a:rPr>
            </a:br>
            <a:endParaRPr lang="en-US" sz="4000" dirty="0"/>
          </a:p>
        </p:txBody>
      </p:sp>
      <p:sp>
        <p:nvSpPr>
          <p:cNvPr id="6" name="Text Placeholder 5"/>
          <p:cNvSpPr>
            <a:spLocks noGrp="1"/>
          </p:cNvSpPr>
          <p:nvPr>
            <p:ph type="body" idx="1"/>
          </p:nvPr>
        </p:nvSpPr>
        <p:spPr>
          <a:xfrm>
            <a:off x="297600" y="2286000"/>
            <a:ext cx="8694000" cy="639762"/>
          </a:xfrm>
        </p:spPr>
        <p:txBody>
          <a:bodyPr/>
          <a:lstStyle/>
          <a:p>
            <a:pPr lvl="0">
              <a:lnSpc>
                <a:spcPct val="80000"/>
              </a:lnSpc>
              <a:spcBef>
                <a:spcPts val="0"/>
              </a:spcBef>
            </a:pPr>
            <a:r>
              <a:rPr lang="en-US" sz="3600" dirty="0"/>
              <a:t>Let Your Presentation </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dirty="0"/>
          </a:p>
        </p:txBody>
      </p:sp>
      <p:sp>
        <p:nvSpPr>
          <p:cNvPr id="6" name="Content Placeholder 5"/>
          <p:cNvSpPr>
            <a:spLocks noGrp="1"/>
          </p:cNvSpPr>
          <p:nvPr>
            <p:ph idx="1"/>
          </p:nvPr>
        </p:nvSpPr>
        <p:spPr>
          <a:xfrm>
            <a:off x="3907466" y="1524000"/>
            <a:ext cx="4931734" cy="5105400"/>
          </a:xfrm>
        </p:spPr>
        <p:txBody>
          <a:bodyPr>
            <a:normAutofit/>
          </a:bodyPr>
          <a:lstStyle/>
          <a:p>
            <a:pPr marL="0" indent="0">
              <a:buNone/>
            </a:pPr>
            <a:r>
              <a:rPr lang="en-US" sz="2400" dirty="0" smtClean="0">
                <a:solidFill>
                  <a:schemeClr val="bg1"/>
                </a:solidFill>
              </a:rPr>
              <a:t>For a media-rich presentation, you can </a:t>
            </a:r>
            <a:r>
              <a:rPr lang="en-US" sz="2400" b="1" dirty="0" smtClean="0">
                <a:solidFill>
                  <a:srgbClr val="7BCF27"/>
                </a:solidFill>
              </a:rPr>
              <a:t>Optimize for Compatibility </a:t>
            </a:r>
          </a:p>
          <a:p>
            <a:pPr marL="0" indent="0">
              <a:buNone/>
            </a:pPr>
            <a:r>
              <a:rPr lang="en-US" sz="2400" dirty="0" smtClean="0"/>
              <a:t>or</a:t>
            </a:r>
            <a:r>
              <a:rPr lang="en-US" sz="2400" dirty="0" smtClean="0">
                <a:solidFill>
                  <a:srgbClr val="7BCF27"/>
                </a:solidFill>
              </a:rPr>
              <a:t> </a:t>
            </a:r>
            <a:r>
              <a:rPr lang="en-US" sz="2400" b="1" dirty="0" smtClean="0">
                <a:solidFill>
                  <a:srgbClr val="7BCF27"/>
                </a:solidFill>
              </a:rPr>
              <a:t>Compress Media</a:t>
            </a:r>
            <a:r>
              <a:rPr lang="en-US" sz="2400" dirty="0" smtClean="0">
                <a:solidFill>
                  <a:schemeClr val="bg1"/>
                </a:solidFill>
              </a:rPr>
              <a:t> to share your presentation reliably without exploding your inbox </a:t>
            </a:r>
            <a:endParaRPr lang="en-US" sz="2400" b="1" dirty="0" smtClean="0">
              <a:solidFill>
                <a:schemeClr val="bg1"/>
              </a:solidFill>
            </a:endParaRPr>
          </a:p>
        </p:txBody>
      </p:sp>
      <p:sp>
        <p:nvSpPr>
          <p:cNvPr id="8" name="Rectangle 7"/>
          <p:cNvSpPr/>
          <p:nvPr/>
        </p:nvSpPr>
        <p:spPr>
          <a:xfrm>
            <a:off x="3472543" y="447674"/>
            <a:ext cx="5671457" cy="1000126"/>
          </a:xfrm>
          <a:prstGeom prst="rect">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lumMod val="95000"/>
                  <a:lumOff val="5000"/>
                </a:prstClr>
              </a:solidFill>
            </a:endParaRPr>
          </a:p>
        </p:txBody>
      </p:sp>
      <p:sp>
        <p:nvSpPr>
          <p:cNvPr id="9" name="TextBox 8"/>
          <p:cNvSpPr txBox="1"/>
          <p:nvPr/>
        </p:nvSpPr>
        <p:spPr>
          <a:xfrm>
            <a:off x="3886200" y="533401"/>
            <a:ext cx="4953000" cy="838200"/>
          </a:xfrm>
          <a:prstGeom prst="rect">
            <a:avLst/>
          </a:prstGeom>
          <a:noFill/>
        </p:spPr>
        <p:txBody>
          <a:bodyPr wrap="square" rtlCol="0" anchor="ctr">
            <a:normAutofit/>
          </a:bodyPr>
          <a:lstStyle/>
          <a:p>
            <a:pPr>
              <a:lnSpc>
                <a:spcPct val="80000"/>
              </a:lnSpc>
            </a:pPr>
            <a:r>
              <a:rPr lang="en-US" sz="3200" b="1" dirty="0" smtClean="0">
                <a:solidFill>
                  <a:prstClr val="white"/>
                </a:solidFill>
              </a:rPr>
              <a:t>Spread the Message!</a:t>
            </a:r>
            <a:endParaRPr lang="en-US" sz="3200" dirty="0">
              <a:solidFill>
                <a:prstClr val="white"/>
              </a:solidFill>
            </a:endParaRPr>
          </a:p>
        </p:txBody>
      </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3212272" cy="4953000"/>
          </a:xfrm>
          <a:prstGeom prst="rect">
            <a:avLst/>
          </a:prstGeom>
        </p:spPr>
      </p:pic>
      <p:sp>
        <p:nvSpPr>
          <p:cNvPr id="12" name="TextBox 11"/>
          <p:cNvSpPr txBox="1"/>
          <p:nvPr/>
        </p:nvSpPr>
        <p:spPr>
          <a:xfrm>
            <a:off x="152400" y="4114800"/>
            <a:ext cx="3124200" cy="1155669"/>
          </a:xfrm>
          <a:prstGeom prst="rect">
            <a:avLst/>
          </a:prstGeom>
          <a:solidFill>
            <a:schemeClr val="bg1">
              <a:lumMod val="85000"/>
            </a:schemeClr>
          </a:solidFill>
        </p:spPr>
        <p:txBody>
          <a:bodyPr wrap="square" rtlCol="0" anchor="ctr">
            <a:normAutofit/>
          </a:bodyPr>
          <a:lstStyle/>
          <a:p>
            <a:pPr>
              <a:lnSpc>
                <a:spcPct val="80000"/>
              </a:lnSpc>
            </a:pPr>
            <a:r>
              <a:rPr lang="en-US" sz="1700" dirty="0">
                <a:solidFill>
                  <a:prstClr val="white">
                    <a:lumMod val="50000"/>
                  </a:prstClr>
                </a:solidFill>
              </a:rPr>
              <a:t> </a:t>
            </a:r>
            <a:r>
              <a:rPr lang="en-US" sz="1700" dirty="0" smtClean="0">
                <a:solidFill>
                  <a:prstClr val="white">
                    <a:lumMod val="50000"/>
                  </a:prstClr>
                </a:solidFill>
              </a:rPr>
              <a:t>  Package your presentation </a:t>
            </a:r>
          </a:p>
          <a:p>
            <a:pPr>
              <a:lnSpc>
                <a:spcPct val="80000"/>
              </a:lnSpc>
            </a:pPr>
            <a:r>
              <a:rPr lang="en-US" sz="2800" b="1" dirty="0" smtClean="0">
                <a:solidFill>
                  <a:prstClr val="white">
                    <a:lumMod val="50000"/>
                  </a:prstClr>
                </a:solidFill>
              </a:rPr>
              <a:t>  for easy sharing</a:t>
            </a:r>
            <a:endParaRPr lang="en-US" sz="2800" b="1" dirty="0">
              <a:solidFill>
                <a:prstClr val="white">
                  <a:lumMod val="50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a:xfrm>
            <a:off x="762000" y="1946209"/>
            <a:ext cx="2057400" cy="2057400"/>
          </a:xfrm>
          <a:prstGeom prst="ellipse">
            <a:avLst/>
          </a:prstGeom>
          <a:gradFill>
            <a:gsLst>
              <a:gs pos="0">
                <a:schemeClr val="bg1">
                  <a:lumMod val="95000"/>
                </a:schemeClr>
              </a:gs>
              <a:gs pos="50000">
                <a:schemeClr val="bg1">
                  <a:lumMod val="75000"/>
                </a:schemeClr>
              </a:gs>
              <a:gs pos="100000">
                <a:schemeClr val="tx1">
                  <a:lumMod val="65000"/>
                  <a:lumOff val="35000"/>
                </a:schemeClr>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3" name="Oval 2"/>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4" name="TextBox 3"/>
          <p:cNvSpPr txBox="1"/>
          <p:nvPr/>
        </p:nvSpPr>
        <p:spPr>
          <a:xfrm>
            <a:off x="1216878" y="1755852"/>
            <a:ext cx="1219200" cy="2400657"/>
          </a:xfrm>
          <a:prstGeom prst="rect">
            <a:avLst/>
          </a:prstGeom>
          <a:noFill/>
        </p:spPr>
        <p:txBody>
          <a:bodyPr wrap="square" rtlCol="0">
            <a:spAutoFit/>
          </a:bodyPr>
          <a:lstStyle/>
          <a:p>
            <a:r>
              <a:rPr lang="en-US" sz="15000" b="1" dirty="0" smtClean="0">
                <a:solidFill>
                  <a:prstClr val="white">
                    <a:lumMod val="65000"/>
                  </a:prstClr>
                </a:solidFill>
                <a:latin typeface="Georgia" pitchFamily="18" charset="0"/>
                <a:cs typeface="Arial" pitchFamily="34" charset="0"/>
              </a:rPr>
              <a:t>?</a:t>
            </a:r>
            <a:endParaRPr lang="en-US" sz="15000" b="1" dirty="0">
              <a:solidFill>
                <a:prstClr val="white">
                  <a:lumMod val="65000"/>
                </a:prstClr>
              </a:solidFill>
              <a:latin typeface="Georgia" pitchFamily="18" charset="0"/>
              <a:cs typeface="Arial" pitchFamily="34" charset="0"/>
            </a:endParaRPr>
          </a:p>
        </p:txBody>
      </p:sp>
      <p:sp>
        <p:nvSpPr>
          <p:cNvPr id="9" name="Title 8"/>
          <p:cNvSpPr>
            <a:spLocks noGrp="1"/>
          </p:cNvSpPr>
          <p:nvPr>
            <p:ph type="title"/>
          </p:nvPr>
        </p:nvSpPr>
        <p:spPr/>
        <p:txBody>
          <a:bodyPr>
            <a:normAutofit/>
          </a:bodyPr>
          <a:lstStyle/>
          <a:p>
            <a:pPr lvl="0">
              <a:spcBef>
                <a:spcPts val="0"/>
              </a:spcBef>
            </a:pPr>
            <a:r>
              <a:rPr lang="en-US" sz="4000" cap="none" dirty="0" smtClean="0">
                <a:solidFill>
                  <a:prstClr val="black">
                    <a:lumMod val="85000"/>
                    <a:lumOff val="15000"/>
                  </a:prstClr>
                </a:solidFill>
                <a:ea typeface="+mn-ea"/>
                <a:cs typeface="+mn-cs"/>
              </a:rPr>
              <a:t>But wait…</a:t>
            </a:r>
            <a:r>
              <a:rPr lang="en-US" sz="4000" b="0" cap="none" dirty="0" smtClean="0">
                <a:solidFill>
                  <a:prstClr val="black"/>
                </a:solidFill>
                <a:ea typeface="+mn-ea"/>
                <a:cs typeface="+mn-cs"/>
              </a:rPr>
              <a:t> </a:t>
            </a:r>
            <a:br>
              <a:rPr lang="en-US" sz="4000" b="0" cap="none" dirty="0" smtClean="0">
                <a:solidFill>
                  <a:prstClr val="black"/>
                </a:solidFill>
                <a:ea typeface="+mn-ea"/>
                <a:cs typeface="+mn-cs"/>
              </a:rPr>
            </a:br>
            <a:r>
              <a:rPr lang="en-US" sz="4000" b="0" cap="none" dirty="0" smtClean="0">
                <a:solidFill>
                  <a:prstClr val="black">
                    <a:lumMod val="50000"/>
                    <a:lumOff val="50000"/>
                  </a:prstClr>
                </a:solidFill>
                <a:ea typeface="+mn-ea"/>
                <a:cs typeface="+mn-cs"/>
              </a:rPr>
              <a:t>There’s More!</a:t>
            </a:r>
            <a:r>
              <a:rPr lang="en-US" sz="4000" b="0" cap="none" dirty="0" smtClean="0">
                <a:solidFill>
                  <a:prstClr val="black">
                    <a:lumMod val="50000"/>
                    <a:lumOff val="50000"/>
                  </a:prstClr>
                </a:solidFill>
                <a:ea typeface="+mn-ea"/>
                <a:cs typeface="Arial" pitchFamily="34" charset="0"/>
              </a:rPr>
              <a:t/>
            </a:r>
            <a:br>
              <a:rPr lang="en-US" sz="4000" b="0" cap="none" dirty="0" smtClean="0">
                <a:solidFill>
                  <a:prstClr val="black">
                    <a:lumMod val="50000"/>
                    <a:lumOff val="50000"/>
                  </a:prstClr>
                </a:solidFill>
                <a:ea typeface="+mn-ea"/>
                <a:cs typeface="Arial" pitchFamily="34" charset="0"/>
              </a:rPr>
            </a:br>
            <a:endParaRPr lang="en-US" sz="2800" dirty="0"/>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View your slides from anywhere!</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4800600" y="1295400"/>
            <a:ext cx="3886200" cy="3886200"/>
          </a:xfrm>
          <a:prstGeom prst="rect">
            <a:avLst/>
          </a:prstGeom>
        </p:spPr>
      </p:pic>
      <p:sp>
        <p:nvSpPr>
          <p:cNvPr id="14" name="TextBox 13"/>
          <p:cNvSpPr txBox="1"/>
          <p:nvPr/>
        </p:nvSpPr>
        <p:spPr>
          <a:xfrm>
            <a:off x="467424" y="1219200"/>
            <a:ext cx="4561776" cy="1905000"/>
          </a:xfrm>
          <a:prstGeom prst="rect">
            <a:avLst/>
          </a:prstGeom>
          <a:noFill/>
        </p:spPr>
        <p:txBody>
          <a:bodyPr wrap="square" lIns="91440" rtlCol="0">
            <a:normAutofit/>
          </a:bodyPr>
          <a:lstStyle/>
          <a:p>
            <a:pPr marL="233363" indent="-233363">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Check out the </a:t>
            </a:r>
          </a:p>
          <a:p>
            <a:pPr marL="233363" indent="-233363">
              <a:buClr>
                <a:prstClr val="black">
                  <a:lumMod val="50000"/>
                  <a:lumOff val="50000"/>
                </a:prstClr>
              </a:buClr>
              <a:buSzPct val="94000"/>
            </a:pPr>
            <a:r>
              <a:rPr lang="en-US" sz="2400" b="1" dirty="0" smtClean="0">
                <a:solidFill>
                  <a:prstClr val="black">
                    <a:lumMod val="75000"/>
                    <a:lumOff val="25000"/>
                  </a:prstClr>
                </a:solidFill>
              </a:rPr>
              <a:t>	</a:t>
            </a:r>
            <a:r>
              <a:rPr lang="en-US" sz="2400" b="1" dirty="0" smtClean="0">
                <a:solidFill>
                  <a:srgbClr val="FD9803"/>
                </a:solidFill>
              </a:rPr>
              <a:t>PowerPoint Web App</a:t>
            </a:r>
          </a:p>
          <a:p>
            <a:pPr marL="233363" indent="-233363">
              <a:lnSpc>
                <a:spcPct val="80000"/>
              </a:lnSpc>
              <a:buClr>
                <a:prstClr val="black">
                  <a:lumMod val="50000"/>
                  <a:lumOff val="50000"/>
                </a:prstClr>
              </a:buClr>
              <a:buSzPct val="94000"/>
            </a:pPr>
            <a:endParaRPr lang="en-US" sz="2400" dirty="0" smtClean="0">
              <a:solidFill>
                <a:prstClr val="black">
                  <a:lumMod val="75000"/>
                  <a:lumOff val="25000"/>
                </a:prstClr>
              </a:solidFill>
            </a:endParaRPr>
          </a:p>
          <a:p>
            <a:pPr marL="233363" indent="-233363">
              <a:lnSpc>
                <a:spcPct val="80000"/>
              </a:lnSpc>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Access slides wherever you are</a:t>
            </a:r>
            <a:endParaRPr lang="en-U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n-US" sz="2400" dirty="0" smtClean="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n-US" sz="2800" b="1" dirty="0">
                <a:solidFill>
                  <a:prstClr val="black">
                    <a:lumMod val="85000"/>
                    <a:lumOff val="15000"/>
                  </a:prstClr>
                </a:solidFill>
                <a:ea typeface="+mn-ea"/>
                <a:cs typeface="+mn-cs"/>
              </a:rPr>
              <a:t>Access</a:t>
            </a:r>
            <a:r>
              <a:rPr lang="en-US" sz="2800" dirty="0">
                <a:solidFill>
                  <a:prstClr val="black"/>
                </a:solidFill>
                <a:ea typeface="+mn-ea"/>
                <a:cs typeface="+mn-cs"/>
              </a:rPr>
              <a:t> </a:t>
            </a:r>
            <a:r>
              <a:rPr lang="en-US" sz="2800" dirty="0" smtClean="0">
                <a:solidFill>
                  <a:prstClr val="black">
                    <a:lumMod val="50000"/>
                    <a:lumOff val="50000"/>
                  </a:prstClr>
                </a:solidFill>
                <a:ea typeface="+mn-ea"/>
                <a:cs typeface="+mn-cs"/>
              </a:rPr>
              <a:t>Anywhere</a:t>
            </a:r>
            <a:endParaRPr lang="en-US" dirty="0"/>
          </a:p>
        </p:txBody>
      </p:sp>
      <p:pic>
        <p:nvPicPr>
          <p:cNvPr id="16" name="Picture 15"/>
          <p:cNvPicPr>
            <a:picLocks noChangeAspect="1"/>
          </p:cNvPicPr>
          <p:nvPr/>
        </p:nvPicPr>
        <p:blipFill>
          <a:blip r:embed="rId6"/>
          <a:stretch>
            <a:fillRect/>
          </a:stretch>
        </p:blipFill>
        <p:spPr>
          <a:xfrm>
            <a:off x="7111915" y="3429000"/>
            <a:ext cx="1538565" cy="1538565"/>
          </a:xfrm>
          <a:prstGeom prst="rect">
            <a:avLst/>
          </a:prstGeom>
        </p:spPr>
      </p:pic>
      <p:pic>
        <p:nvPicPr>
          <p:cNvPr id="7" name="Picture 7"/>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85800" y="3010254"/>
            <a:ext cx="3987299" cy="3238146"/>
          </a:xfrm>
          <a:prstGeom prst="rect">
            <a:avLst/>
          </a:prstGeom>
          <a:noFill/>
          <a:ln>
            <a:noFill/>
          </a:ln>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Enhancing</a:t>
            </a:r>
            <a:r>
              <a:rPr lang="en-US" sz="4000" dirty="0" smtClean="0">
                <a:latin typeface="+mj-lt"/>
              </a:rPr>
              <a:t> </a:t>
            </a:r>
            <a:r>
              <a:rPr lang="en-US" sz="4000" dirty="0">
                <a:solidFill>
                  <a:schemeClr val="tx1">
                    <a:lumMod val="50000"/>
                    <a:lumOff val="50000"/>
                  </a:schemeClr>
                </a:solidFill>
                <a:latin typeface="+mj-lt"/>
              </a:rPr>
              <a:t>Y</a:t>
            </a:r>
            <a:r>
              <a:rPr lang="en-US" sz="4000" dirty="0" smtClean="0">
                <a:solidFill>
                  <a:schemeClr val="tx1">
                    <a:lumMod val="50000"/>
                    <a:lumOff val="50000"/>
                  </a:schemeClr>
                </a:solidFill>
                <a:latin typeface="+mj-lt"/>
              </a:rPr>
              <a:t>our </a:t>
            </a:r>
            <a:r>
              <a:rPr lang="en-US" sz="4000" dirty="0" smtClean="0">
                <a:solidFill>
                  <a:schemeClr val="tx1">
                    <a:lumMod val="50000"/>
                    <a:lumOff val="50000"/>
                  </a:schemeClr>
                </a:solidFill>
                <a:latin typeface="+mj-lt"/>
                <a:cs typeface="Arial" pitchFamily="34" charset="0"/>
              </a:rPr>
              <a:t>Presentation</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features for every step of the way</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a:bodyPr>
            <a:lstStyle/>
            <a:p>
              <a:pPr algn="ctr">
                <a:lnSpc>
                  <a:spcPct val="80000"/>
                </a:lnSpc>
              </a:pPr>
              <a:r>
                <a:rPr lang="en-US" sz="2400" b="1" spc="60" dirty="0" smtClean="0">
                  <a:solidFill>
                    <a:schemeClr val="bg1"/>
                  </a:solidFill>
                  <a:effectLst>
                    <a:outerShdw blurRad="50800" dist="25400" dir="5400000" algn="t" rotWithShape="0">
                      <a:prstClr val="black">
                        <a:alpha val="15000"/>
                      </a:prstClr>
                    </a:outerShdw>
                  </a:effectLst>
                </a:rPr>
                <a:t>Author Your</a:t>
              </a:r>
            </a:p>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Presentation</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Enrich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Deliver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smtClean="0"/>
              <a:t/>
            </a:r>
            <a:br>
              <a:rPr lang="en-US" sz="5600" smtClean="0"/>
            </a:br>
            <a:r>
              <a:rPr lang="en-US" sz="5600" b="1" smtClean="0">
                <a:solidFill>
                  <a:schemeClr val="bg1"/>
                </a:solidFill>
                <a:latin typeface="Arial" pitchFamily="34" charset="0"/>
                <a:cs typeface="Arial" pitchFamily="34" charset="0"/>
              </a:rPr>
              <a:t>POWERPOINT 2010</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Author </a:t>
            </a:r>
            <a:r>
              <a:rPr lang="en-US" sz="4000" b="0" cap="none" dirty="0">
                <a:solidFill>
                  <a:prstClr val="black">
                    <a:lumMod val="50000"/>
                    <a:lumOff val="50000"/>
                  </a:prstClr>
                </a:solidFill>
                <a:ea typeface="+mn-ea"/>
                <a:cs typeface="+mn-cs"/>
              </a:rPr>
              <a:t>Your Presentation</a:t>
            </a:r>
            <a:endParaRPr lang="en-US" sz="2800" dirty="0"/>
          </a:p>
        </p:txBody>
      </p:sp>
      <p:sp>
        <p:nvSpPr>
          <p:cNvPr id="5" name="Text Placeholder 4"/>
          <p:cNvSpPr>
            <a:spLocks noGrp="1"/>
          </p:cNvSpPr>
          <p:nvPr>
            <p:ph type="body" idx="1"/>
          </p:nvPr>
        </p:nvSpPr>
        <p:spPr/>
        <p:txBody>
          <a:bodyPr/>
          <a:lstStyle/>
          <a:p>
            <a:pPr lvl="0">
              <a:spcBef>
                <a:spcPts val="0"/>
              </a:spcBef>
            </a:pPr>
            <a:r>
              <a:rPr lang="en-US" sz="1700" b="1" dirty="0">
                <a:solidFill>
                  <a:prstClr val="black">
                    <a:lumMod val="75000"/>
                    <a:lumOff val="25000"/>
                  </a:prstClr>
                </a:solidFill>
              </a:rPr>
              <a:t>Design, organize, and collaborate</a:t>
            </a: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389864" y="3962400"/>
            <a:ext cx="3946416" cy="2337370"/>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Use </a:t>
            </a:r>
            <a:r>
              <a:rPr lang="en-US" sz="2000" b="1" dirty="0" smtClean="0">
                <a:solidFill>
                  <a:srgbClr val="F48914"/>
                </a:solidFill>
              </a:rPr>
              <a:t>sample templates</a:t>
            </a:r>
            <a:r>
              <a:rPr lang="en-US" sz="2000" b="1" dirty="0" smtClean="0">
                <a:solidFill>
                  <a:prstClr val="black">
                    <a:lumMod val="85000"/>
                    <a:lumOff val="15000"/>
                  </a:prstClr>
                </a:solidFill>
              </a:rPr>
              <a:t> </a:t>
            </a:r>
            <a:r>
              <a:rPr lang="en-US" sz="2000" dirty="0" smtClean="0">
                <a:solidFill>
                  <a:prstClr val="black">
                    <a:lumMod val="85000"/>
                    <a:lumOff val="15000"/>
                  </a:prstClr>
                </a:solidFill>
              </a:rPr>
              <a:t>to kick-off your presentation and focus on the content (you’re viewing one right now!)</a:t>
            </a:r>
          </a:p>
          <a:p>
            <a:endParaRPr lang="en-US" dirty="0">
              <a:solidFill>
                <a:prstClr val="black">
                  <a:lumMod val="85000"/>
                  <a:lumOff val="15000"/>
                </a:prstClr>
              </a:solidFill>
            </a:endParaRPr>
          </a:p>
        </p:txBody>
      </p:sp>
      <p:sp>
        <p:nvSpPr>
          <p:cNvPr id="11" name="TextBox 10"/>
          <p:cNvSpPr txBox="1"/>
          <p:nvPr/>
        </p:nvSpPr>
        <p:spPr>
          <a:xfrm>
            <a:off x="4373880" y="1219200"/>
            <a:ext cx="3962400" cy="2474524"/>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You don’t have to start from scratch.</a:t>
            </a:r>
          </a:p>
          <a:p>
            <a:pPr>
              <a:lnSpc>
                <a:spcPct val="114000"/>
              </a:lnSpc>
            </a:pPr>
            <a:endParaRPr lang="en-US" sz="2000" dirty="0">
              <a:solidFill>
                <a:prstClr val="black">
                  <a:lumMod val="85000"/>
                  <a:lumOff val="15000"/>
                </a:prstClr>
              </a:solidFill>
            </a:endParaRPr>
          </a:p>
          <a:p>
            <a:pPr>
              <a:lnSpc>
                <a:spcPct val="114000"/>
              </a:lnSpc>
            </a:pPr>
            <a:r>
              <a:rPr lang="en-US" sz="2000" dirty="0">
                <a:solidFill>
                  <a:prstClr val="black">
                    <a:lumMod val="85000"/>
                    <a:lumOff val="15000"/>
                  </a:prstClr>
                </a:solidFill>
              </a:rPr>
              <a:t>If you need help with a status report or ideas for a photo album, look no further</a:t>
            </a:r>
            <a:r>
              <a:rPr lang="en-US" sz="2000" dirty="0" smtClean="0">
                <a:solidFill>
                  <a:prstClr val="black">
                    <a:lumMod val="85000"/>
                    <a:lumOff val="15000"/>
                  </a:prstClr>
                </a:solidFill>
              </a:rPr>
              <a:t>.</a:t>
            </a:r>
            <a:endParaRPr lang="en-US" dirty="0">
              <a:solidFill>
                <a:prstClr val="black"/>
              </a:solidFill>
            </a:endParaRPr>
          </a:p>
        </p:txBody>
      </p:sp>
      <p:sp>
        <p:nvSpPr>
          <p:cNvPr id="9" name="Title 8"/>
          <p:cNvSpPr>
            <a:spLocks noGrp="1"/>
          </p:cNvSpPr>
          <p:nvPr>
            <p:ph type="title"/>
          </p:nvPr>
        </p:nvSpPr>
        <p:spPr/>
        <p:txBody>
          <a:bodyPr/>
          <a:lstStyle/>
          <a:p>
            <a:pPr lvl="0">
              <a:spcBef>
                <a:spcPts val="0"/>
              </a:spcBef>
            </a:pPr>
            <a:r>
              <a:rPr lang="en-US" sz="2800" b="1" dirty="0">
                <a:solidFill>
                  <a:prstClr val="black">
                    <a:lumMod val="85000"/>
                    <a:lumOff val="15000"/>
                  </a:prstClr>
                </a:solidFill>
                <a:latin typeface="+mn-lt"/>
                <a:ea typeface="+mn-ea"/>
                <a:cs typeface="+mn-cs"/>
              </a:rPr>
              <a:t>Getting </a:t>
            </a:r>
            <a:r>
              <a:rPr lang="en-US" sz="2800" b="1" dirty="0" smtClean="0">
                <a:solidFill>
                  <a:prstClr val="black">
                    <a:lumMod val="85000"/>
                    <a:lumOff val="15000"/>
                  </a:prstClr>
                </a:solidFill>
                <a:latin typeface="+mn-lt"/>
                <a:ea typeface="+mn-ea"/>
                <a:cs typeface="+mn-cs"/>
              </a:rPr>
              <a:t>Started</a:t>
            </a:r>
            <a:r>
              <a:rPr lang="en-US" sz="2800" dirty="0" smtClean="0">
                <a:solidFill>
                  <a:prstClr val="black"/>
                </a:solidFill>
                <a:latin typeface="+mn-lt"/>
                <a:ea typeface="+mn-ea"/>
                <a:cs typeface="+mn-cs"/>
              </a:rPr>
              <a:t> </a:t>
            </a:r>
            <a:r>
              <a:rPr lang="en-US" sz="2800" dirty="0">
                <a:solidFill>
                  <a:prstClr val="black">
                    <a:lumMod val="50000"/>
                    <a:lumOff val="50000"/>
                  </a:prstClr>
                </a:solidFill>
                <a:latin typeface="+mn-lt"/>
                <a:ea typeface="+mn-ea"/>
                <a:cs typeface="+mn-cs"/>
              </a:rPr>
              <a:t>with </a:t>
            </a:r>
            <a:r>
              <a:rPr lang="en-US" sz="2800" dirty="0" smtClean="0">
                <a:solidFill>
                  <a:prstClr val="black">
                    <a:lumMod val="50000"/>
                    <a:lumOff val="50000"/>
                  </a:prstClr>
                </a:solidFill>
                <a:latin typeface="+mn-lt"/>
                <a:ea typeface="+mn-ea"/>
                <a:cs typeface="+mn-cs"/>
              </a:rPr>
              <a:t>Templates</a:t>
            </a:r>
            <a:endParaRPr lang="en-US" dirty="0">
              <a:latin typeface="+mn-lt"/>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797552" y="4036468"/>
            <a:ext cx="3108960" cy="2339502"/>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797552" y="1299519"/>
            <a:ext cx="3108960" cy="2340864"/>
          </a:xfrm>
          <a:prstGeom prst="rect">
            <a:avLst/>
          </a:prstGeom>
          <a:effectLst>
            <a:outerShdw blurRad="38100" sx="101000" sy="101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Organize with Sections</a:t>
            </a:r>
            <a:endParaRPr lang="en-US" sz="3200" dirty="0">
              <a:solidFill>
                <a:prstClr val="white"/>
              </a:solidFill>
            </a:endParaRPr>
          </a:p>
        </p:txBody>
      </p:sp>
      <p:sp>
        <p:nvSpPr>
          <p:cNvPr id="3" name="TextBox 2"/>
          <p:cNvSpPr txBox="1"/>
          <p:nvPr/>
        </p:nvSpPr>
        <p:spPr>
          <a:xfrm>
            <a:off x="1523999" y="685800"/>
            <a:ext cx="7391401" cy="1349828"/>
          </a:xfrm>
          <a:prstGeom prst="rect">
            <a:avLst/>
          </a:prstGeom>
          <a:noFill/>
        </p:spPr>
        <p:txBody>
          <a:bodyPr wrap="square" rtlCol="0">
            <a:normAutofit/>
          </a:bodyPr>
          <a:lstStyle/>
          <a:p>
            <a:r>
              <a:rPr lang="en-US" sz="2800" b="1" dirty="0" smtClean="0">
                <a:solidFill>
                  <a:prstClr val="black">
                    <a:lumMod val="50000"/>
                    <a:lumOff val="50000"/>
                  </a:prstClr>
                </a:solidFill>
              </a:rPr>
              <a:t>Too much information?</a:t>
            </a:r>
          </a:p>
          <a:p>
            <a:pPr>
              <a:lnSpc>
                <a:spcPct val="30000"/>
              </a:lnSpc>
            </a:pPr>
            <a:endParaRPr lang="en-US" dirty="0">
              <a:solidFill>
                <a:prstClr val="black"/>
              </a:solidFill>
            </a:endParaRPr>
          </a:p>
          <a:p>
            <a:r>
              <a:rPr lang="en-US" sz="2200" dirty="0" smtClean="0">
                <a:solidFill>
                  <a:prstClr val="black">
                    <a:lumMod val="85000"/>
                    <a:lumOff val="15000"/>
                  </a:prstClr>
                </a:solidFill>
              </a:rPr>
              <a:t>Divide and conquer a large presentation by organizing your presentation with </a:t>
            </a:r>
            <a:r>
              <a:rPr lang="en-US" sz="2200" b="1" dirty="0" smtClean="0">
                <a:solidFill>
                  <a:srgbClr val="2C99FC"/>
                </a:solidFill>
              </a:rPr>
              <a:t>sections.</a:t>
            </a:r>
            <a:r>
              <a:rPr lang="en-US" sz="2200" dirty="0" smtClean="0">
                <a:solidFill>
                  <a:srgbClr val="2C99FC"/>
                </a:solidFill>
              </a:rPr>
              <a:t> </a:t>
            </a:r>
          </a:p>
          <a:p>
            <a:endParaRPr lang="en-US" sz="1900" dirty="0" smtClean="0">
              <a:solidFill>
                <a:srgbClr val="2C99FC"/>
              </a:solidFill>
            </a:endParaRPr>
          </a:p>
          <a:p>
            <a:endParaRPr lang="en-US" dirty="0">
              <a:solidFill>
                <a:prstClr val="black"/>
              </a:solidFill>
            </a:endParaRPr>
          </a:p>
        </p:txBody>
      </p:sp>
      <p:grpSp>
        <p:nvGrpSpPr>
          <p:cNvPr id="4" name="Group 3"/>
          <p:cNvGrpSpPr/>
          <p:nvPr/>
        </p:nvGrpSpPr>
        <p:grpSpPr>
          <a:xfrm>
            <a:off x="6270170" y="3657600"/>
            <a:ext cx="2645231"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r>
                <a:rPr lang="en-US" sz="1500" dirty="0">
                  <a:solidFill>
                    <a:prstClr val="black">
                      <a:lumMod val="65000"/>
                      <a:lumOff val="35000"/>
                    </a:prstClr>
                  </a:solidFill>
                </a:rPr>
                <a:t>You can name, print, and apply effects to an entire section easily.</a:t>
              </a: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643742" y="2307772"/>
            <a:ext cx="4517572" cy="4208603"/>
          </a:xfrm>
          <a:prstGeom prst="rect">
            <a:avLst/>
          </a:prstGeom>
        </p:spPr>
      </p:pic>
      <p:sp>
        <p:nvSpPr>
          <p:cNvPr id="9" name="Rectangle 8"/>
          <p:cNvSpPr/>
          <p:nvPr/>
        </p:nvSpPr>
        <p:spPr>
          <a:xfrm>
            <a:off x="1578428" y="4408716"/>
            <a:ext cx="4648201" cy="293914"/>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4203427"/>
            <a:ext cx="4953000" cy="2654573"/>
          </a:xfrm>
          <a:prstGeom prst="rect">
            <a:avLst/>
          </a:prstGeom>
          <a:noFill/>
        </p:spPr>
        <p:txBody>
          <a:bodyPr wrap="square" rtlCol="0">
            <a:normAutofit/>
          </a:bodyPr>
          <a:lstStyle/>
          <a:p>
            <a:pPr>
              <a:spcBef>
                <a:spcPts val="100"/>
              </a:spcBef>
            </a:pPr>
            <a:r>
              <a:rPr lang="en-US" sz="2000" dirty="0" smtClean="0">
                <a:solidFill>
                  <a:prstClr val="white"/>
                </a:solidFill>
              </a:rPr>
              <a:t>Simultaneous edits on one single document. No more waiting your turn or managing multiple versions. </a:t>
            </a:r>
          </a:p>
          <a:p>
            <a:pPr>
              <a:spcBef>
                <a:spcPts val="100"/>
              </a:spcBef>
            </a:pPr>
            <a:endParaRPr lang="en-US" sz="2000" dirty="0" smtClean="0">
              <a:solidFill>
                <a:prstClr val="white"/>
              </a:solidFill>
            </a:endParaRPr>
          </a:p>
          <a:p>
            <a:pPr>
              <a:spcBef>
                <a:spcPts val="100"/>
              </a:spcBef>
            </a:pPr>
            <a:r>
              <a:rPr lang="en-US" sz="2000" dirty="0" smtClean="0">
                <a:solidFill>
                  <a:prstClr val="white"/>
                </a:solidFill>
              </a:rPr>
              <a:t>It’s about team work, and </a:t>
            </a:r>
            <a:r>
              <a:rPr lang="en-US" sz="2000" b="1" dirty="0" smtClean="0">
                <a:solidFill>
                  <a:srgbClr val="68CBFC"/>
                </a:solidFill>
              </a:rPr>
              <a:t>co-authoring</a:t>
            </a:r>
            <a:r>
              <a:rPr lang="en-US" sz="2000" b="1" dirty="0" smtClean="0">
                <a:solidFill>
                  <a:prstClr val="white"/>
                </a:solidFill>
              </a:rPr>
              <a:t> </a:t>
            </a:r>
            <a:r>
              <a:rPr lang="en-US" sz="2000" dirty="0" smtClean="0">
                <a:solidFill>
                  <a:prstClr val="white"/>
                </a:solidFill>
              </a:rPr>
              <a:t>will get you there. </a:t>
            </a: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399588" y="1524000"/>
            <a:ext cx="4648200" cy="2369641"/>
          </a:xfrm>
          <a:prstGeom prst="rect">
            <a:avLst/>
          </a:prstGeom>
          <a:noFill/>
        </p:spPr>
        <p:txBody>
          <a:bodyPr wrap="square" rtlCol="0" anchor="b">
            <a:normAutofit/>
          </a:bodyPr>
          <a:lstStyle/>
          <a:p>
            <a:r>
              <a:rPr lang="en-US" sz="4400" b="1" dirty="0" smtClean="0">
                <a:solidFill>
                  <a:srgbClr val="7BCF27"/>
                </a:solidFill>
              </a:rPr>
              <a:t>Collaboration</a:t>
            </a:r>
            <a:endParaRPr lang="en-U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6"/>
          <a:stretch>
            <a:fillRect/>
          </a:stretch>
        </p:blipFill>
        <p:spPr>
          <a:xfrm>
            <a:off x="5984776" y="3141342"/>
            <a:ext cx="1247304" cy="1600200"/>
          </a:xfrm>
          <a:prstGeom prst="rect">
            <a:avLst/>
          </a:prstGeom>
        </p:spPr>
      </p:pic>
      <p:pic>
        <p:nvPicPr>
          <p:cNvPr id="18" name="Picture 17"/>
          <p:cNvPicPr>
            <a:picLocks noChangeAspect="1"/>
          </p:cNvPicPr>
          <p:nvPr/>
        </p:nvPicPr>
        <p:blipFill>
          <a:blip r:embed="rId7"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25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5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25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75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625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75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925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Enrich </a:t>
            </a:r>
            <a:r>
              <a:rPr lang="en-US" sz="4000" b="0" cap="none" dirty="0">
                <a:solidFill>
                  <a:prstClr val="black">
                    <a:lumMod val="50000"/>
                    <a:lumOff val="50000"/>
                  </a:prstClr>
                </a:solidFill>
                <a:ea typeface="+mn-ea"/>
                <a:cs typeface="+mn-cs"/>
              </a:rPr>
              <a:t>Your Presentation</a:t>
            </a: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It’s not just about the visuals, but strengthening</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a:bodyPr>
          <a:lstStyle/>
          <a:p>
            <a:r>
              <a:rPr lang="en-US" sz="7800" b="1" dirty="0" smtClean="0">
                <a:solidFill>
                  <a:prstClr val="black">
                    <a:lumMod val="85000"/>
                    <a:lumOff val="15000"/>
                  </a:prstClr>
                </a:solidFill>
                <a:latin typeface="+mn-lt"/>
              </a:rPr>
              <a:t>YOUR MESSAGE.</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Effects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4.xml><?xml version="1.0" encoding="utf-8"?>
<p:tagLst xmlns:a="http://schemas.openxmlformats.org/drawingml/2006/main" xmlns:r="http://schemas.openxmlformats.org/officeDocument/2006/relationships" xmlns:p="http://schemas.openxmlformats.org/presentationml/2006/main">
  <p:tag name="DVSHAPEID" val="jbkdZuEZ0Onown8fg9IOmK"/>
</p:tagLst>
</file>

<file path=ppt/tags/tag5.xml><?xml version="1.0" encoding="utf-8"?>
<p:tagLst xmlns:a="http://schemas.openxmlformats.org/drawingml/2006/main" xmlns:r="http://schemas.openxmlformats.org/officeDocument/2006/relationships" xmlns:p="http://schemas.openxmlformats.org/presentationml/2006/main">
  <p:tag name="DVSHAPEID" val="1zR10xIjSp9ydXfZCEUpfr"/>
</p:tagLst>
</file>

<file path=ppt/tags/tag6.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7.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8.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PowerPoint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8AD14C5-6E05-4732-8930-CBD406590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IntroducingPowerPoint2010</Template>
  <TotalTime>0</TotalTime>
  <Words>500</Words>
  <Application>Microsoft Office PowerPoint</Application>
  <PresentationFormat>On-screen Show (4:3)</PresentationFormat>
  <Paragraphs>123</Paragraphs>
  <Slides>20</Slides>
  <Notes>20</Notes>
  <HiddenSlides>0</HiddenSlides>
  <MMClips>3</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IntroducingPowerPoint2010</vt:lpstr>
      <vt:lpstr>introducing POWERPOINT 2010</vt:lpstr>
      <vt:lpstr>PowerPoint Presentation</vt:lpstr>
      <vt:lpstr>Author Your Presentation</vt:lpstr>
      <vt:lpstr>Getting Started with Templates</vt:lpstr>
      <vt:lpstr>PowerPoint Presentation</vt:lpstr>
      <vt:lpstr>PowerPoint Presentation</vt:lpstr>
      <vt:lpstr>Enrich Your Presentation</vt:lpstr>
      <vt:lpstr>YOUR MESSAGE.</vt:lpstr>
      <vt:lpstr>     New Picture Effects</vt:lpstr>
      <vt:lpstr>Animate This</vt:lpstr>
      <vt:lpstr>Video Perfect</vt:lpstr>
      <vt:lpstr>Fountain Geyser</vt:lpstr>
      <vt:lpstr>What about the beautiful transitions you’ve been seeing? </vt:lpstr>
      <vt:lpstr>Deliver Your Presentation</vt:lpstr>
      <vt:lpstr>PowerPoint Presentation</vt:lpstr>
      <vt:lpstr>SPEAK FOR ITSELF </vt:lpstr>
      <vt:lpstr>PowerPoint Presentation</vt:lpstr>
      <vt:lpstr>But wait…  There’s More! </vt:lpstr>
      <vt:lpstr>Access Anywhere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2013-10-18T07:47:42Z</dcterms:created>
  <dcterms:modified xsi:type="dcterms:W3CDTF">2013-10-18T08:17:13Z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TC016745519991</vt:lpwstr>
  </property>
</Properties>
</file>